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6" r:id="rId7"/>
    <p:sldId id="260" r:id="rId8"/>
    <p:sldId id="261" r:id="rId9"/>
    <p:sldId id="263" r:id="rId10"/>
    <p:sldId id="262" r:id="rId11"/>
    <p:sldId id="269" r:id="rId12"/>
    <p:sldId id="264" r:id="rId13"/>
    <p:sldId id="265" r:id="rId14"/>
    <p:sldId id="271" r:id="rId15"/>
    <p:sldId id="270" r:id="rId16"/>
    <p:sldId id="267" r:id="rId17"/>
    <p:sldId id="268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FFCCFF"/>
    <a:srgbClr val="FFFFFF"/>
    <a:srgbClr val="CC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8" autoAdjust="0"/>
    <p:restoredTop sz="94660"/>
  </p:normalViewPr>
  <p:slideViewPr>
    <p:cSldViewPr>
      <p:cViewPr varScale="1">
        <p:scale>
          <a:sx n="105" d="100"/>
          <a:sy n="105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EE330-DD91-4CFF-94F8-8441BADCF1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17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F50C-D7EA-473F-BD04-180BC40A81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81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D9D62-112E-47C6-A73E-29BC52D32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56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64123-6A94-4BDC-80BD-72563CA75C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16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D3167-CC29-44A4-9193-979A282973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9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7D6AB-FF76-4612-9BD8-41BF045217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36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B3579-5766-4CB7-8236-850309C2B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44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8202C-D8B6-4E05-ABC1-438A962316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5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40F0C-D22E-46A4-8F69-9B4CEB2BEB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87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05734-AE73-49A7-B007-DDB66F2031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80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D93A8-F511-47E5-9F29-E566918A2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8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ED17D48-8666-46C2-B3E1-9F06221266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ds05.infourok.ru/uploads/ex/061a/0009f129-0ee93137/hello_html_m50c8a21f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400" smtClean="0">
                <a:solidFill>
                  <a:schemeClr val="accent2"/>
                </a:solidFill>
              </a:rPr>
              <a:t>Физкультурный уголок</a:t>
            </a:r>
            <a:br>
              <a:rPr lang="ru-RU" altLang="ru-RU" sz="4400" smtClean="0">
                <a:solidFill>
                  <a:schemeClr val="accent2"/>
                </a:solidFill>
              </a:rPr>
            </a:br>
            <a:r>
              <a:rPr lang="ru-RU" altLang="ru-RU" sz="4400" smtClean="0">
                <a:solidFill>
                  <a:schemeClr val="accent2"/>
                </a:solidFill>
              </a:rPr>
              <a:t>группы «Капелька»</a:t>
            </a:r>
          </a:p>
        </p:txBody>
      </p:sp>
      <p:pic>
        <p:nvPicPr>
          <p:cNvPr id="13315" name="Picture 4" descr="https://ds05.infourok.ru/uploads/ex/061a/0009f129-0ee93137/hello_html_m50c8a21f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9138"/>
            <a:ext cx="21717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5516563"/>
            <a:ext cx="5145087" cy="1130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chemeClr val="accent2"/>
                </a:solidFill>
              </a:rPr>
              <a:t>Воспитатели группы: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chemeClr val="accent2"/>
                </a:solidFill>
              </a:rPr>
              <a:t>Григорьева А.М.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chemeClr val="accent2"/>
                </a:solidFill>
              </a:rPr>
              <a:t>КоробкинаА.А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103687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3020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30575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41830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442436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4813"/>
            <a:ext cx="42862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4064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8926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282257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28289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2509837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92150"/>
            <a:ext cx="272415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692150"/>
            <a:ext cx="25796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96975"/>
            <a:ext cx="2692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2"/>
                </a:solidFill>
              </a:rPr>
              <a:t>Атрибуты, изготовленные  своими руками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989138"/>
            <a:ext cx="28384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60575"/>
            <a:ext cx="292417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4605338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0767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37433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713"/>
            <a:ext cx="38862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7529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56932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9624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4000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81724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4716463" y="2205038"/>
            <a:ext cx="3816350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chemeClr val="accent2"/>
                </a:solidFill>
              </a:rPr>
              <a:t>  СПАСИБО </a:t>
            </a:r>
            <a:br>
              <a:rPr lang="ru-RU" altLang="ru-RU" sz="4800">
                <a:solidFill>
                  <a:schemeClr val="accent2"/>
                </a:solidFill>
              </a:rPr>
            </a:br>
            <a:r>
              <a:rPr lang="ru-RU" altLang="ru-RU" sz="4800">
                <a:solidFill>
                  <a:schemeClr val="accent2"/>
                </a:solidFill>
              </a:rPr>
              <a:t>        ЗА </a:t>
            </a:r>
            <a:br>
              <a:rPr lang="ru-RU" altLang="ru-RU" sz="4800">
                <a:solidFill>
                  <a:schemeClr val="accent2"/>
                </a:solidFill>
              </a:rPr>
            </a:br>
            <a:r>
              <a:rPr lang="ru-RU" altLang="ru-RU" sz="4800">
                <a:solidFill>
                  <a:schemeClr val="accent2"/>
                </a:solidFill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38877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6700"/>
            <a:ext cx="42687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4464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316912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1021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5300663"/>
            <a:ext cx="3097212" cy="360362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accent2"/>
                </a:solidFill>
              </a:rPr>
              <a:t>Символика олимпийских игр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4831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7865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0497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5259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4184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2243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76250"/>
            <a:ext cx="42068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42164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Оформление по умолчанию</vt:lpstr>
      <vt:lpstr>Физкультурный уголок группы «Капелька»</vt:lpstr>
      <vt:lpstr>Презентация PowerPoint</vt:lpstr>
      <vt:lpstr>Презентация PowerPoint</vt:lpstr>
      <vt:lpstr>Презентация PowerPoint</vt:lpstr>
      <vt:lpstr>Символика олимпийских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Атрибуты, изготовленные  своими руками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уголок группы «Капелька»</dc:title>
  <dc:creator>admin</dc:creator>
  <cp:lastModifiedBy>ГБДОУ №001</cp:lastModifiedBy>
  <cp:revision>4</cp:revision>
  <dcterms:created xsi:type="dcterms:W3CDTF">2025-11-10T11:50:29Z</dcterms:created>
  <dcterms:modified xsi:type="dcterms:W3CDTF">2026-03-03T09:26:00Z</dcterms:modified>
</cp:coreProperties>
</file>