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49" r:id="rId2"/>
    <p:sldId id="324" r:id="rId3"/>
    <p:sldId id="352" r:id="rId4"/>
    <p:sldId id="332" r:id="rId5"/>
    <p:sldId id="350" r:id="rId6"/>
    <p:sldId id="333" r:id="rId7"/>
    <p:sldId id="351" r:id="rId8"/>
    <p:sldId id="334" r:id="rId9"/>
    <p:sldId id="331" r:id="rId10"/>
    <p:sldId id="335" r:id="rId11"/>
    <p:sldId id="336" r:id="rId12"/>
    <p:sldId id="340" r:id="rId13"/>
    <p:sldId id="337" r:id="rId14"/>
    <p:sldId id="338" r:id="rId15"/>
    <p:sldId id="339" r:id="rId16"/>
    <p:sldId id="342" r:id="rId17"/>
    <p:sldId id="341" r:id="rId18"/>
    <p:sldId id="343" r:id="rId19"/>
    <p:sldId id="345" r:id="rId20"/>
    <p:sldId id="347" r:id="rId21"/>
    <p:sldId id="353" r:id="rId22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-629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B1F35986-4E9E-4DDC-96CF-A05FE4EEE950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B3C154F6-E4C4-4501-9815-46FB1D014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1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487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32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7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55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074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08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2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560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62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E1E53-7EFC-4CDC-9574-4795DDB9A6BB}" type="datetimeFigureOut">
              <a:rPr lang="ru-RU" smtClean="0"/>
              <a:t>09.03.2024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0A9BB-960C-42C4-8359-88DA06017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13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1721" y="356616"/>
            <a:ext cx="7598663" cy="3465575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66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66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6000" b="1" u="sng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«</a:t>
            </a:r>
            <a:r>
              <a:rPr lang="ru-RU" sz="6000" b="1" i="1" u="sng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Профессии наших родителей</a:t>
            </a: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>»</a:t>
            </a:r>
            <a:b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6000" b="1" u="sng" dirty="0" smtClean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  <a:t>Группа «Ягодка»</a:t>
            </a:r>
            <a:b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  <a:t>Детский сад №1 Невского района </a:t>
            </a:r>
            <a:b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  <a:t>Г. Санкт-Петербург</a:t>
            </a:r>
            <a:br>
              <a:rPr lang="ru-RU" sz="2000" b="1" u="sng" dirty="0">
                <a:solidFill>
                  <a:srgbClr val="0070C0"/>
                </a:solidFill>
                <a:latin typeface="Georgia" pitchFamily="18" charset="0"/>
                <a:ea typeface="+mn-ea"/>
                <a:cs typeface="+mn-cs"/>
              </a:rPr>
            </a:br>
            <a:r>
              <a:rPr lang="ru-RU" sz="6000" b="1" u="sng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  <a:t/>
            </a:r>
            <a:br>
              <a:rPr lang="ru-RU" sz="6000" b="1" u="sng" dirty="0">
                <a:solidFill>
                  <a:srgbClr val="002060"/>
                </a:solidFill>
                <a:latin typeface="Georgia" pitchFamily="18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2464" y="5943600"/>
            <a:ext cx="4873752" cy="77724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sz="1600" dirty="0" smtClean="0">
                <a:solidFill>
                  <a:srgbClr val="0070C0"/>
                </a:solidFill>
                <a:latin typeface="Georgia" pitchFamily="18" charset="0"/>
              </a:rPr>
              <a:t>Подготовили воспитатели:</a:t>
            </a:r>
          </a:p>
          <a:p>
            <a:pPr lvl="0"/>
            <a:r>
              <a:rPr lang="ru-RU" sz="1600" dirty="0" smtClean="0">
                <a:solidFill>
                  <a:srgbClr val="0070C0"/>
                </a:solidFill>
                <a:latin typeface="Georgia" pitchFamily="18" charset="0"/>
              </a:rPr>
              <a:t>Анисимова О.В.</a:t>
            </a:r>
          </a:p>
          <a:p>
            <a:pPr lvl="0"/>
            <a:r>
              <a:rPr lang="ru-RU" sz="1600" dirty="0" smtClean="0">
                <a:solidFill>
                  <a:srgbClr val="0070C0"/>
                </a:solidFill>
                <a:latin typeface="Georgia" pitchFamily="18" charset="0"/>
              </a:rPr>
              <a:t>Сахарова К.А.</a:t>
            </a:r>
            <a:endParaRPr lang="ru-RU" sz="1600" dirty="0">
              <a:solidFill>
                <a:srgbClr val="0070C0"/>
              </a:solidFill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8" y="1391444"/>
            <a:ext cx="1682750" cy="19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212" y="3428206"/>
            <a:ext cx="1901825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109" y="1520825"/>
            <a:ext cx="16764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692" y="3508590"/>
            <a:ext cx="1797177" cy="2126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4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9896" y="3995928"/>
            <a:ext cx="3910584" cy="45719"/>
          </a:xfrm>
        </p:spPr>
        <p:txBody>
          <a:bodyPr>
            <a:noAutofit/>
          </a:bodyPr>
          <a:lstStyle/>
          <a:p>
            <a:r>
              <a:rPr lang="ru-RU" u="sng" dirty="0"/>
              <a:t>Игорь Александрович – папа </a:t>
            </a:r>
            <a:r>
              <a:rPr lang="ru-RU" u="sng" dirty="0" smtClean="0"/>
              <a:t>  Вероники </a:t>
            </a:r>
            <a:r>
              <a:rPr lang="ru-RU" u="sng" dirty="0" err="1" smtClean="0"/>
              <a:t>Коробкиной</a:t>
            </a:r>
            <a:r>
              <a:rPr lang="ru-RU" u="sng" dirty="0" smtClean="0"/>
              <a:t>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Инженер </a:t>
            </a:r>
            <a:r>
              <a:rPr lang="ru-RU" dirty="0"/>
              <a:t>– энергетик, </a:t>
            </a:r>
            <a:r>
              <a:rPr lang="ru-RU" dirty="0" smtClean="0"/>
              <a:t>            руководитель проекта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</a:t>
            </a:r>
            <a:r>
              <a:rPr lang="ru-RU" u="sng" dirty="0" smtClean="0"/>
              <a:t>Анастасия Александровна </a:t>
            </a:r>
            <a:br>
              <a:rPr lang="ru-RU" u="sng" dirty="0" smtClean="0"/>
            </a:br>
            <a:r>
              <a:rPr lang="ru-RU" dirty="0" smtClean="0"/>
              <a:t>              </a:t>
            </a:r>
            <a:r>
              <a:rPr lang="ru-RU" u="sng" dirty="0" smtClean="0"/>
              <a:t> – мама Вероники </a:t>
            </a:r>
            <a:br>
              <a:rPr lang="ru-RU" u="sng" dirty="0" smtClean="0"/>
            </a:br>
            <a:r>
              <a:rPr lang="ru-RU" dirty="0" smtClean="0"/>
              <a:t>             Воспитатель детского сада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81744" y="273057"/>
            <a:ext cx="2200656" cy="279932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5840" y="2651760"/>
            <a:ext cx="1828800" cy="29077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D:\ДЕТСКИЙ САД\ЯГОДКА фото\Ягодка 2023-2024 старшая\Профессия папы\IMG-20240116-WA0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 r="1359"/>
          <a:stretch/>
        </p:blipFill>
        <p:spPr bwMode="auto">
          <a:xfrm>
            <a:off x="7650480" y="272453"/>
            <a:ext cx="4053840" cy="431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3"/>
          <a:stretch/>
        </p:blipFill>
        <p:spPr bwMode="auto">
          <a:xfrm>
            <a:off x="722376" y="2162562"/>
            <a:ext cx="3052128" cy="421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4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888" y="273050"/>
            <a:ext cx="3977639" cy="1016254"/>
          </a:xfrm>
        </p:spPr>
        <p:txBody>
          <a:bodyPr/>
          <a:lstStyle/>
          <a:p>
            <a:r>
              <a:rPr lang="ru-RU" u="sng" dirty="0"/>
              <a:t>Никита Владимирович – папа </a:t>
            </a:r>
            <a:r>
              <a:rPr lang="ru-RU" u="sng" dirty="0" smtClean="0"/>
              <a:t>Вити Тимофеева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Менеджер по продажам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78040" y="5196448"/>
            <a:ext cx="4614891" cy="1322910"/>
          </a:xfrm>
        </p:spPr>
        <p:txBody>
          <a:bodyPr>
            <a:normAutofit/>
          </a:bodyPr>
          <a:lstStyle/>
          <a:p>
            <a:r>
              <a:rPr lang="ru-RU" sz="2000" b="1" u="sng" dirty="0" smtClean="0"/>
              <a:t>Наталья Алексеевна – мама Вити</a:t>
            </a:r>
          </a:p>
          <a:p>
            <a:r>
              <a:rPr lang="ru-RU" sz="2000" b="1" dirty="0" smtClean="0"/>
              <a:t>Ведущий экономист планово-экономического отдела</a:t>
            </a:r>
            <a:endParaRPr lang="ru-RU" sz="2000" b="1" dirty="0"/>
          </a:p>
        </p:txBody>
      </p:sp>
      <p:pic>
        <p:nvPicPr>
          <p:cNvPr id="8194" name="Picture 2" descr="D:\ДЕТСКИЙ САД\ЯГОДКА фото\Ягодка 2023-2024 старшая\Профессия папы\IMG-20240116-WA00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 r="673"/>
          <a:stretch/>
        </p:blipFill>
        <p:spPr bwMode="auto">
          <a:xfrm>
            <a:off x="1124712" y="1618488"/>
            <a:ext cx="4050792" cy="483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8"/>
          <a:stretch/>
        </p:blipFill>
        <p:spPr bwMode="auto">
          <a:xfrm>
            <a:off x="6583681" y="546002"/>
            <a:ext cx="4599432" cy="465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25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8552" y="273050"/>
            <a:ext cx="4986528" cy="961390"/>
          </a:xfrm>
        </p:spPr>
        <p:txBody>
          <a:bodyPr>
            <a:normAutofit/>
          </a:bodyPr>
          <a:lstStyle/>
          <a:p>
            <a:r>
              <a:rPr lang="ru-RU" u="sng" dirty="0"/>
              <a:t>Алексей Юрьевич – папа </a:t>
            </a:r>
            <a:r>
              <a:rPr lang="ru-RU" u="sng" dirty="0" smtClean="0"/>
              <a:t>Даши Павловской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Производитель работ по тепловым сетям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1424" y="740664"/>
            <a:ext cx="4760976" cy="1417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/>
              <a:t>Анастасия Михайловна – мама Даши</a:t>
            </a:r>
          </a:p>
          <a:p>
            <a:pPr marL="0" indent="0">
              <a:buNone/>
            </a:pPr>
            <a:r>
              <a:rPr lang="ru-RU" sz="2000" b="1" dirty="0" smtClean="0"/>
              <a:t>Бухгалтер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657599" y="1435103"/>
            <a:ext cx="963087" cy="30363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D:\ДЕТСКИЙ САД\ЯГОДКА фото\Ягодка 2023-2024 старшая\Профессия папы\IMG-20240118-WA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94"/>
          <a:stretch/>
        </p:blipFill>
        <p:spPr bwMode="auto">
          <a:xfrm>
            <a:off x="1688592" y="1375023"/>
            <a:ext cx="4879848" cy="52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87" b="9174"/>
          <a:stretch/>
        </p:blipFill>
        <p:spPr bwMode="auto">
          <a:xfrm>
            <a:off x="7150236" y="1632337"/>
            <a:ext cx="3914004" cy="498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2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312" y="82296"/>
            <a:ext cx="3959352" cy="1371600"/>
          </a:xfrm>
        </p:spPr>
        <p:txBody>
          <a:bodyPr/>
          <a:lstStyle/>
          <a:p>
            <a:r>
              <a:rPr lang="ru-RU" u="sng" dirty="0"/>
              <a:t>Олег Олегович – папа </a:t>
            </a:r>
            <a:r>
              <a:rPr lang="ru-RU" u="sng" dirty="0" smtClean="0"/>
              <a:t>Риты     </a:t>
            </a:r>
            <a:r>
              <a:rPr lang="ru-RU" u="sng" dirty="0" err="1" smtClean="0"/>
              <a:t>Долженковой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Ведущий инженер службы магистральных нефтепродуктов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37960" y="155449"/>
            <a:ext cx="5111496" cy="1572767"/>
          </a:xfrm>
        </p:spPr>
        <p:txBody>
          <a:bodyPr>
            <a:normAutofit/>
          </a:bodyPr>
          <a:lstStyle/>
          <a:p>
            <a:r>
              <a:rPr lang="ru-RU" sz="2000" b="1" u="sng" dirty="0"/>
              <a:t>Кирилл Александрович - папа </a:t>
            </a:r>
            <a:r>
              <a:rPr lang="ru-RU" sz="2000" b="1" u="sng" dirty="0" smtClean="0"/>
              <a:t>Маши Мишкиной</a:t>
            </a:r>
            <a:endParaRPr lang="ru-RU" sz="2000" dirty="0"/>
          </a:p>
          <a:p>
            <a:r>
              <a:rPr lang="ru-RU" sz="2000" b="1" dirty="0"/>
              <a:t>Руководитель департамента по обучению и развитию продаж</a:t>
            </a:r>
            <a:endParaRPr lang="ru-RU" sz="2000" dirty="0"/>
          </a:p>
        </p:txBody>
      </p:sp>
      <p:pic>
        <p:nvPicPr>
          <p:cNvPr id="9218" name="Picture 2" descr="D:\ДЕТСКИЙ САД\ЯГОДКА фото\Ягодка 2023-2024 старшая\Профессия папы\IMG-20240116-WA00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744" y="1446180"/>
            <a:ext cx="3932372" cy="52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ДЕТСКИЙ САД\ЯГОДКА фото\Ягодка 2023-2024 старшая\Профессия папы\170766230669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32450"/>
          <a:stretch/>
        </p:blipFill>
        <p:spPr bwMode="auto">
          <a:xfrm>
            <a:off x="6766560" y="1591056"/>
            <a:ext cx="4500975" cy="509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872" y="273050"/>
            <a:ext cx="4608575" cy="1162050"/>
          </a:xfrm>
        </p:spPr>
        <p:txBody>
          <a:bodyPr/>
          <a:lstStyle/>
          <a:p>
            <a:r>
              <a:rPr lang="ru-RU" u="sng" dirty="0"/>
              <a:t>Евгений Владимирович – папа </a:t>
            </a:r>
            <a:r>
              <a:rPr lang="ru-RU" u="sng" dirty="0" smtClean="0"/>
              <a:t>Дианы Ковальчук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Руководитель </a:t>
            </a:r>
            <a:r>
              <a:rPr lang="en-US" dirty="0"/>
              <a:t>IT </a:t>
            </a:r>
            <a:r>
              <a:rPr lang="ru-RU" dirty="0"/>
              <a:t>проекта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30368" y="5568696"/>
            <a:ext cx="6638543" cy="1106424"/>
          </a:xfrm>
        </p:spPr>
        <p:txBody>
          <a:bodyPr>
            <a:normAutofit/>
          </a:bodyPr>
          <a:lstStyle/>
          <a:p>
            <a:r>
              <a:rPr lang="ru-RU" sz="2000" b="1" u="sng" dirty="0" smtClean="0"/>
              <a:t>Екатерина  </a:t>
            </a:r>
            <a:r>
              <a:rPr lang="ru-RU" sz="2000" b="1" u="sng" dirty="0" err="1" smtClean="0"/>
              <a:t>Хайбуловна</a:t>
            </a:r>
            <a:r>
              <a:rPr lang="ru-RU" sz="2000" b="1" u="sng" dirty="0" smtClean="0"/>
              <a:t>  - мама Дианы</a:t>
            </a:r>
          </a:p>
          <a:p>
            <a:r>
              <a:rPr lang="ru-RU" sz="2000" b="1" dirty="0" smtClean="0"/>
              <a:t>Руководитель направления по промышленной безопасности и охраны труда</a:t>
            </a:r>
            <a:endParaRPr lang="ru-RU" sz="2000" dirty="0"/>
          </a:p>
        </p:txBody>
      </p:sp>
      <p:pic>
        <p:nvPicPr>
          <p:cNvPr id="10242" name="Picture 2" descr="D:\ДЕТСКИЙ САД\ЯГОДКА фото\Ягодка 2023-2024 старшая\Профессия папы\IMG-20240116-WA0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1893" r="28936" b="-285"/>
          <a:stretch/>
        </p:blipFill>
        <p:spPr bwMode="auto">
          <a:xfrm>
            <a:off x="1115568" y="1729822"/>
            <a:ext cx="3995928" cy="45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6" t="36719" r="19654" b="14214"/>
          <a:stretch/>
        </p:blipFill>
        <p:spPr bwMode="auto">
          <a:xfrm>
            <a:off x="7854696" y="89451"/>
            <a:ext cx="2990088" cy="5487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9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456" y="273050"/>
            <a:ext cx="3941063" cy="1162050"/>
          </a:xfrm>
        </p:spPr>
        <p:txBody>
          <a:bodyPr/>
          <a:lstStyle/>
          <a:p>
            <a:r>
              <a:rPr lang="ru-RU" u="sng" dirty="0"/>
              <a:t>Денис Геннадиевич – папа </a:t>
            </a:r>
            <a:r>
              <a:rPr lang="ru-RU" u="sng" dirty="0" smtClean="0"/>
              <a:t>Полины Анисимовой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Сотрудник </a:t>
            </a:r>
            <a:r>
              <a:rPr lang="ru-RU" dirty="0" smtClean="0"/>
              <a:t>полиции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64808" y="4617720"/>
            <a:ext cx="5065775" cy="1792224"/>
          </a:xfrm>
        </p:spPr>
        <p:txBody>
          <a:bodyPr>
            <a:normAutofit/>
          </a:bodyPr>
          <a:lstStyle/>
          <a:p>
            <a:r>
              <a:rPr lang="ru-RU" sz="2000" b="1" u="sng" dirty="0" smtClean="0"/>
              <a:t>Ольга Александровна – мама Полины</a:t>
            </a:r>
          </a:p>
          <a:p>
            <a:r>
              <a:rPr lang="ru-RU" sz="2000" b="1" dirty="0" smtClean="0"/>
              <a:t>Государственный регистратор недвижимости Управления </a:t>
            </a:r>
            <a:r>
              <a:rPr lang="ru-RU" sz="2000" b="1" dirty="0" err="1" smtClean="0"/>
              <a:t>Росреестра</a:t>
            </a:r>
            <a:r>
              <a:rPr lang="ru-RU" sz="2000" b="1" dirty="0" smtClean="0"/>
              <a:t> по Санкт-Петербургу</a:t>
            </a:r>
            <a:endParaRPr lang="ru-RU" sz="2000" b="1" dirty="0"/>
          </a:p>
        </p:txBody>
      </p:sp>
      <p:pic>
        <p:nvPicPr>
          <p:cNvPr id="11266" name="Picture 2" descr="D:\ДЕТСКИЙ САД\ЯГОДКА фото\Ягодка 2023-2024 старшая\Профессия папы\IMG-20240127-WA0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2396" r="15078" b="30517"/>
          <a:stretch/>
        </p:blipFill>
        <p:spPr bwMode="auto">
          <a:xfrm>
            <a:off x="1097280" y="2103120"/>
            <a:ext cx="4453128" cy="362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78" y="338328"/>
            <a:ext cx="5193793" cy="389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4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4" y="273050"/>
            <a:ext cx="5687567" cy="1162050"/>
          </a:xfrm>
        </p:spPr>
        <p:txBody>
          <a:bodyPr/>
          <a:lstStyle/>
          <a:p>
            <a:r>
              <a:rPr lang="ru-RU" u="sng" dirty="0"/>
              <a:t>Юрий Михайлович – дедушка </a:t>
            </a:r>
            <a:r>
              <a:rPr lang="ru-RU" u="sng" dirty="0" smtClean="0"/>
              <a:t>Мирона Осипова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Инженер - механик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3952" y="5294376"/>
            <a:ext cx="4736592" cy="1380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/>
              <a:t>Зинаида Юрьевна – мама Мирона </a:t>
            </a:r>
          </a:p>
          <a:p>
            <a:pPr marL="0" indent="0">
              <a:buNone/>
            </a:pPr>
            <a:r>
              <a:rPr lang="ru-RU" sz="2000" b="1" dirty="0" smtClean="0"/>
              <a:t>Музыкальный руководитель в детском саду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28415" y="2084832"/>
            <a:ext cx="1292271" cy="30175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 descr="D:\ДЕТСКИЙ САД\ЯГОДКА фото\Ягодка 2023-2024 старшая\Профессия папы\IMG-20240209-WA00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"/>
          <a:stretch/>
        </p:blipFill>
        <p:spPr bwMode="auto">
          <a:xfrm>
            <a:off x="667512" y="1481328"/>
            <a:ext cx="4075302" cy="52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6"/>
          <a:stretch/>
        </p:blipFill>
        <p:spPr bwMode="auto">
          <a:xfrm>
            <a:off x="6553899" y="576072"/>
            <a:ext cx="5115957" cy="445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66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080" y="273050"/>
            <a:ext cx="4700015" cy="1162050"/>
          </a:xfrm>
        </p:spPr>
        <p:txBody>
          <a:bodyPr/>
          <a:lstStyle/>
          <a:p>
            <a:r>
              <a:rPr lang="ru-RU" u="sng" dirty="0"/>
              <a:t>Максим Юрьевич – папа </a:t>
            </a:r>
            <a:r>
              <a:rPr lang="ru-RU" u="sng" dirty="0" smtClean="0"/>
              <a:t>Наташи </a:t>
            </a:r>
            <a:r>
              <a:rPr lang="ru-RU" u="sng" dirty="0" err="1" smtClean="0"/>
              <a:t>Скомороховой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Системный администратор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29984" y="5193792"/>
            <a:ext cx="4434840" cy="139903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000" b="1" u="sng" dirty="0">
                <a:solidFill>
                  <a:prstClr val="black"/>
                </a:solidFill>
              </a:rPr>
              <a:t>Олег Игоревич – папа Демида </a:t>
            </a:r>
            <a:r>
              <a:rPr lang="ru-RU" sz="2000" b="1" u="sng" dirty="0" err="1">
                <a:solidFill>
                  <a:prstClr val="black"/>
                </a:solidFill>
              </a:rPr>
              <a:t>Дзарданова</a:t>
            </a:r>
            <a:endParaRPr lang="ru-RU" sz="20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2000" b="1" dirty="0">
                <a:solidFill>
                  <a:prstClr val="black"/>
                </a:solidFill>
              </a:rPr>
              <a:t>Инженер по транспорту и хранению нефти и газа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023359" y="3493008"/>
            <a:ext cx="597327" cy="189280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 descr="D:\ДЕТСКИЙ САД\ЯГОДКА фото\Ягодка 2023-2024 старшая\Профессия папы\IMG-20240117-WA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96" y="1883663"/>
            <a:ext cx="5080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756" y="225489"/>
            <a:ext cx="418782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81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6656" y="273050"/>
            <a:ext cx="4206239" cy="1656334"/>
          </a:xfrm>
        </p:spPr>
        <p:txBody>
          <a:bodyPr/>
          <a:lstStyle/>
          <a:p>
            <a:r>
              <a:rPr lang="ru-RU" u="sng" dirty="0"/>
              <a:t>Вячеслав Олегович - папа </a:t>
            </a:r>
            <a:r>
              <a:rPr lang="ru-RU" u="sng" dirty="0" smtClean="0"/>
              <a:t>Юли Исаевой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Менеджер по продажам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63056" y="4416552"/>
            <a:ext cx="4773168" cy="1709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  <a:t>Станислав Станиславович - папа Луки Журавлева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Директор организации в энергетической сфере</a:t>
            </a:r>
            <a:endParaRPr lang="ru-RU" sz="2000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9503" y="4151376"/>
            <a:ext cx="530353" cy="104241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 descr="D:\ДЕТСКИЙ САД\ЯГОДКА фото\Ягодка 2023-2024 старшая\Профессия папы\IMG-20240209-WA002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9175" r="-1"/>
          <a:stretch/>
        </p:blipFill>
        <p:spPr bwMode="auto">
          <a:xfrm>
            <a:off x="489220" y="2368296"/>
            <a:ext cx="3643868" cy="397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" r="3620"/>
          <a:stretch/>
        </p:blipFill>
        <p:spPr bwMode="auto">
          <a:xfrm>
            <a:off x="4946904" y="402113"/>
            <a:ext cx="6528816" cy="338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72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232" y="273050"/>
            <a:ext cx="4553712" cy="1500886"/>
          </a:xfrm>
        </p:spPr>
        <p:txBody>
          <a:bodyPr>
            <a:noAutofit/>
          </a:bodyPr>
          <a:lstStyle/>
          <a:p>
            <a:r>
              <a:rPr lang="ru-RU" u="sng" dirty="0"/>
              <a:t>Сергей Владимирович - папа </a:t>
            </a:r>
            <a:r>
              <a:rPr lang="ru-RU" u="sng" dirty="0" smtClean="0"/>
              <a:t>Толика Мошкова</a:t>
            </a:r>
            <a:br>
              <a:rPr lang="ru-RU" u="sng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Программист, генеральный директор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0648" y="4800600"/>
            <a:ext cx="3724307" cy="1673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err="1" smtClean="0"/>
              <a:t>Аваз</a:t>
            </a:r>
            <a:r>
              <a:rPr lang="ru-RU" sz="2000" b="1" u="sng" dirty="0" smtClean="0"/>
              <a:t> </a:t>
            </a:r>
            <a:r>
              <a:rPr lang="ru-RU" sz="2000" b="1" u="sng" dirty="0" err="1" smtClean="0"/>
              <a:t>Ахмадхонович</a:t>
            </a:r>
            <a:r>
              <a:rPr lang="ru-RU" sz="2000" b="1" u="sng" dirty="0" smtClean="0"/>
              <a:t> - папа Ахмеда </a:t>
            </a:r>
            <a:r>
              <a:rPr lang="ru-RU" sz="2000" b="1" u="sng" dirty="0" err="1" smtClean="0"/>
              <a:t>Хамзаева</a:t>
            </a:r>
            <a:endParaRPr lang="ru-RU" sz="2000" b="1" u="sng" dirty="0" smtClean="0"/>
          </a:p>
          <a:p>
            <a:pPr marL="0" indent="0">
              <a:buNone/>
            </a:pPr>
            <a:r>
              <a:rPr lang="ru-RU" sz="2000" b="1" dirty="0" smtClean="0"/>
              <a:t>Мастер бытовых услуг</a:t>
            </a:r>
          </a:p>
          <a:p>
            <a:pPr>
              <a:buFontTx/>
              <a:buChar char="-"/>
            </a:pPr>
            <a:endParaRPr lang="ru-RU" sz="2000" b="1" u="sng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20439" y="3822192"/>
            <a:ext cx="1100247" cy="230397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2486610"/>
            <a:ext cx="5159167" cy="387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849" y="317577"/>
            <a:ext cx="3267106" cy="433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76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888" y="273050"/>
            <a:ext cx="5330952" cy="1592326"/>
          </a:xfrm>
        </p:spPr>
        <p:txBody>
          <a:bodyPr>
            <a:noAutofit/>
          </a:bodyPr>
          <a:lstStyle/>
          <a:p>
            <a:r>
              <a:rPr lang="ru-RU" u="sng" dirty="0" err="1" smtClean="0"/>
              <a:t>Теймур</a:t>
            </a:r>
            <a:r>
              <a:rPr lang="ru-RU" u="sng" dirty="0" smtClean="0"/>
              <a:t> </a:t>
            </a:r>
            <a:r>
              <a:rPr lang="ru-RU" u="sng" dirty="0" err="1" smtClean="0"/>
              <a:t>Эюбович</a:t>
            </a:r>
            <a:r>
              <a:rPr lang="ru-RU" u="sng" dirty="0" smtClean="0"/>
              <a:t>  - папа Салима </a:t>
            </a:r>
            <a:r>
              <a:rPr lang="ru-RU" u="sng" dirty="0" err="1" smtClean="0"/>
              <a:t>Гумметова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dirty="0" smtClean="0"/>
              <a:t>Хирург</a:t>
            </a:r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/>
              <a:t/>
            </a:r>
            <a:br>
              <a:rPr lang="ru-RU" u="sng" dirty="0"/>
            </a:br>
            <a:r>
              <a:rPr lang="ru-RU" u="sng" dirty="0" smtClean="0"/>
              <a:t>Фарида </a:t>
            </a:r>
            <a:r>
              <a:rPr lang="ru-RU" u="sng" dirty="0" err="1" smtClean="0"/>
              <a:t>Наврузовна</a:t>
            </a:r>
            <a:r>
              <a:rPr lang="ru-RU" u="sng" dirty="0" smtClean="0"/>
              <a:t>   -  мама Салима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Врач-</a:t>
            </a:r>
            <a:r>
              <a:rPr lang="ru-RU" dirty="0" err="1" smtClean="0"/>
              <a:t>узист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4200062" y="6126165"/>
            <a:ext cx="829137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6" r="-739"/>
          <a:stretch/>
        </p:blipFill>
        <p:spPr bwMode="auto">
          <a:xfrm>
            <a:off x="1687322" y="2084832"/>
            <a:ext cx="3360165" cy="429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ДЕТСКИЙ САД\ЯГОДКА фото\Ягодка 2023-2024 старшая\Профессия папы\IMG-20240122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16" y="251227"/>
            <a:ext cx="4078224" cy="590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0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7360" y="273050"/>
            <a:ext cx="5111495" cy="2076958"/>
          </a:xfrm>
        </p:spPr>
        <p:txBody>
          <a:bodyPr>
            <a:normAutofit/>
          </a:bodyPr>
          <a:lstStyle/>
          <a:p>
            <a:r>
              <a:rPr lang="ru-RU" u="sng" dirty="0">
                <a:solidFill>
                  <a:prstClr val="black"/>
                </a:solidFill>
              </a:rPr>
              <a:t>Альбина Рашидовна – мама </a:t>
            </a:r>
            <a:r>
              <a:rPr lang="ru-RU" u="sng" dirty="0" smtClean="0">
                <a:solidFill>
                  <a:prstClr val="black"/>
                </a:solidFill>
              </a:rPr>
              <a:t>Эрвина</a:t>
            </a:r>
            <a:br>
              <a:rPr lang="ru-RU" u="sng" dirty="0" smtClean="0">
                <a:solidFill>
                  <a:prstClr val="black"/>
                </a:solidFill>
              </a:rPr>
            </a:br>
            <a:r>
              <a:rPr lang="ru-RU" u="sng" dirty="0" smtClean="0">
                <a:solidFill>
                  <a:prstClr val="black"/>
                </a:solidFill>
              </a:rPr>
              <a:t> </a:t>
            </a:r>
            <a:r>
              <a:rPr lang="ru-RU" u="sng" dirty="0">
                <a:solidFill>
                  <a:prstClr val="black"/>
                </a:solidFill>
              </a:rPr>
              <a:t>Галь-Гарипова</a:t>
            </a:r>
            <a:br>
              <a:rPr lang="ru-RU" u="sng" dirty="0">
                <a:solidFill>
                  <a:prstClr val="black"/>
                </a:solidFill>
              </a:rPr>
            </a:br>
            <a:r>
              <a:rPr lang="ru-RU" u="sng" dirty="0">
                <a:solidFill>
                  <a:prstClr val="black"/>
                </a:solidFill>
              </a:rPr>
              <a:t/>
            </a:r>
            <a:br>
              <a:rPr lang="ru-RU" u="sng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Старший </a:t>
            </a:r>
            <a:r>
              <a:rPr lang="ru-RU" dirty="0">
                <a:solidFill>
                  <a:prstClr val="black"/>
                </a:solidFill>
              </a:rPr>
              <a:t>инспектор отдела профилактики пожаров 71 ПСЧ 16 ПСО </a:t>
            </a:r>
            <a:r>
              <a:rPr lang="ru-RU" dirty="0" smtClean="0">
                <a:solidFill>
                  <a:prstClr val="black"/>
                </a:solidFill>
              </a:rPr>
              <a:t>Красногвардейского района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55847" y="5486400"/>
            <a:ext cx="1264839" cy="3931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06440" y="4846320"/>
            <a:ext cx="5202936" cy="16093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  <a:t>Валентина Владимировна – мама Леона </a:t>
            </a:r>
            <a:r>
              <a:rPr lang="ru-RU" sz="2000" b="1" u="sng" dirty="0" err="1">
                <a:solidFill>
                  <a:prstClr val="black"/>
                </a:solidFill>
                <a:ea typeface="+mj-ea"/>
                <a:cs typeface="+mj-cs"/>
              </a:rPr>
              <a:t>Гранатурова</a:t>
            </a:r>
            <a: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000" b="1" u="sng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Администратор Многофункционального комплекса «Горный»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36530" b="7999"/>
          <a:stretch/>
        </p:blipFill>
        <p:spPr bwMode="auto">
          <a:xfrm>
            <a:off x="7169521" y="438911"/>
            <a:ext cx="4488012" cy="41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76" y="2499169"/>
            <a:ext cx="41878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0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776" y="804672"/>
            <a:ext cx="9098280" cy="2825496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222222"/>
                </a:solidFill>
                <a:latin typeface="Open Sans"/>
              </a:rPr>
              <a:t>Профессий много есть на свете, </a:t>
            </a: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/>
            </a:r>
            <a:br>
              <a:rPr lang="ru-RU" sz="4000" b="1" dirty="0" smtClean="0">
                <a:solidFill>
                  <a:srgbClr val="222222"/>
                </a:solidFill>
                <a:latin typeface="Open Sans"/>
              </a:rPr>
            </a:b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>Это </a:t>
            </a:r>
            <a:r>
              <a:rPr lang="ru-RU" sz="4000" b="1" dirty="0">
                <a:solidFill>
                  <a:srgbClr val="222222"/>
                </a:solidFill>
                <a:latin typeface="Open Sans"/>
              </a:rPr>
              <a:t>знают даже дети. </a:t>
            </a: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/>
            </a:r>
            <a:br>
              <a:rPr lang="ru-RU" sz="4000" b="1" dirty="0" smtClean="0">
                <a:solidFill>
                  <a:srgbClr val="222222"/>
                </a:solidFill>
                <a:latin typeface="Open Sans"/>
              </a:rPr>
            </a:b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>И </a:t>
            </a:r>
            <a:r>
              <a:rPr lang="ru-RU" sz="4000" b="1" dirty="0">
                <a:solidFill>
                  <a:srgbClr val="222222"/>
                </a:solidFill>
                <a:latin typeface="Open Sans"/>
              </a:rPr>
              <a:t>профессий нет неважных — </a:t>
            </a: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/>
            </a:r>
            <a:br>
              <a:rPr lang="ru-RU" sz="4000" b="1" dirty="0" smtClean="0">
                <a:solidFill>
                  <a:srgbClr val="222222"/>
                </a:solidFill>
                <a:latin typeface="Open Sans"/>
              </a:rPr>
            </a:br>
            <a:r>
              <a:rPr lang="ru-RU" sz="4000" b="1" dirty="0" smtClean="0">
                <a:solidFill>
                  <a:srgbClr val="222222"/>
                </a:solidFill>
                <a:latin typeface="Open Sans"/>
              </a:rPr>
              <a:t>Вам </a:t>
            </a:r>
            <a:r>
              <a:rPr lang="ru-RU" sz="4000" b="1" dirty="0">
                <a:solidFill>
                  <a:srgbClr val="222222"/>
                </a:solidFill>
                <a:latin typeface="Open Sans"/>
              </a:rPr>
              <a:t>об этом скажет каждый.</a:t>
            </a: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4098" name="Picture 2" descr="Картинки Профессии для детей в детском саду (39 шт.) - #457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00"/>
          <a:stretch/>
        </p:blipFill>
        <p:spPr bwMode="auto">
          <a:xfrm>
            <a:off x="512064" y="3127248"/>
            <a:ext cx="4069206" cy="278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-3129"/>
          <a:stretch/>
        </p:blipFill>
        <p:spPr bwMode="auto">
          <a:xfrm>
            <a:off x="7706106" y="3166549"/>
            <a:ext cx="4199382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168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320" y="274638"/>
            <a:ext cx="6736080" cy="97809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Встреча </a:t>
            </a:r>
            <a:r>
              <a:rPr lang="ru-RU" sz="2000" b="1" dirty="0" err="1" smtClean="0"/>
              <a:t>Фариды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Наврузовны</a:t>
            </a:r>
            <a:r>
              <a:rPr lang="ru-RU" sz="2000" b="1" dirty="0" smtClean="0"/>
              <a:t> с ребятами группы «Ягодка»</a:t>
            </a:r>
            <a:endParaRPr lang="ru-RU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23" y="1191929"/>
            <a:ext cx="3200400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ДЕТСКИЙ САД\ЯГОДКА фото\Ягодка 2023-2024 старшая\Встречи с родителями по профессиям\Встреча с доктором\17069982478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16729" r="6565"/>
          <a:stretch/>
        </p:blipFill>
        <p:spPr bwMode="auto">
          <a:xfrm>
            <a:off x="555616" y="225022"/>
            <a:ext cx="4023360" cy="30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6"/>
          <a:stretch/>
        </p:blipFill>
        <p:spPr bwMode="auto">
          <a:xfrm>
            <a:off x="8531258" y="2243581"/>
            <a:ext cx="3417142" cy="387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D:\ДЕТСКИЙ САД\ЯГОДКА фото\Ягодка 2023-2024 старшая\Встречи с родителями по профессиям\Встреча с доктором\17069992057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6" t="26788" b="-1"/>
          <a:stretch/>
        </p:blipFill>
        <p:spPr bwMode="auto">
          <a:xfrm>
            <a:off x="2394409" y="3477044"/>
            <a:ext cx="2658359" cy="32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3749040"/>
            <a:ext cx="4011084" cy="18288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72" y="5129784"/>
            <a:ext cx="6434328" cy="1517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/>
              <a:t>Екатерина  Викторовна - мама Степы</a:t>
            </a:r>
          </a:p>
          <a:p>
            <a:pPr marL="0" indent="0">
              <a:buNone/>
            </a:pPr>
            <a:r>
              <a:rPr lang="ru-RU" sz="2000" b="1" dirty="0" smtClean="0"/>
              <a:t>Главный специалист отдела оперативно-аналитического Центра управления в кризисных ситуациях Главного управления МЧС России по г. Санкт-Петербургу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1832" y="164593"/>
            <a:ext cx="5705856" cy="2176272"/>
          </a:xfrm>
        </p:spPr>
        <p:txBody>
          <a:bodyPr>
            <a:noAutofit/>
          </a:bodyPr>
          <a:lstStyle/>
          <a:p>
            <a:r>
              <a:rPr lang="ru-RU" sz="2000" b="1" u="sng" dirty="0"/>
              <a:t>Андрей Николаевич - папа </a:t>
            </a:r>
            <a:r>
              <a:rPr lang="ru-RU" sz="2000" b="1" u="sng" dirty="0" smtClean="0"/>
              <a:t>Степы Литовки</a:t>
            </a:r>
            <a:endParaRPr lang="ru-RU" sz="2000" dirty="0"/>
          </a:p>
          <a:p>
            <a:r>
              <a:rPr lang="ru-RU" sz="2000" b="1" dirty="0"/>
              <a:t>Начальник управления информации и связи с общественностью Главного управления МЧС России </a:t>
            </a:r>
            <a:r>
              <a:rPr lang="ru-RU" sz="2000" b="1" dirty="0" smtClean="0"/>
              <a:t>по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г</a:t>
            </a:r>
            <a:r>
              <a:rPr lang="ru-RU" sz="2000" b="1" dirty="0" smtClean="0"/>
              <a:t>. Санкт-Петербургу</a:t>
            </a:r>
            <a:endParaRPr lang="ru-RU" sz="2000" dirty="0"/>
          </a:p>
          <a:p>
            <a:r>
              <a:rPr lang="ru-RU" sz="2000" b="1" dirty="0"/>
              <a:t>Полковник внутренней службы</a:t>
            </a:r>
            <a:endParaRPr lang="ru-RU" sz="2000" dirty="0"/>
          </a:p>
        </p:txBody>
      </p:sp>
      <p:pic>
        <p:nvPicPr>
          <p:cNvPr id="4098" name="Picture 2" descr="D:\ДЕТСКИЙ САД\ЯГОДКА фото\Ягодка 2023-2024 старшая\Профессия папы\IMG-20240209-WA0029 —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4"/>
          <a:stretch/>
        </p:blipFill>
        <p:spPr bwMode="auto">
          <a:xfrm>
            <a:off x="548640" y="2381603"/>
            <a:ext cx="4288535" cy="43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72" y="190616"/>
            <a:ext cx="3651503" cy="486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62272" y="274638"/>
            <a:ext cx="7120128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Встреча Андрея Николаевича с ребятами группы «Ягодка»</a:t>
            </a:r>
            <a:endParaRPr lang="ru-RU" sz="2000" b="1" dirty="0"/>
          </a:p>
        </p:txBody>
      </p:sp>
      <p:pic>
        <p:nvPicPr>
          <p:cNvPr id="1026" name="Picture 2" descr="D:\ДЕТСКИЙ САД\ЯГОДКА фото\Ягодка 2023-2024 старшая\Встречи с родителями по профессиям\Встреча с пожарным\1707000616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r="9125"/>
          <a:stretch/>
        </p:blipFill>
        <p:spPr bwMode="auto">
          <a:xfrm>
            <a:off x="331216" y="315848"/>
            <a:ext cx="3408680" cy="247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ЕТСКИЙ САД\ЯГОДКА фото\Ягодка 2023-2024 старшая\Встречи с родителями по профессиям\Встреча с пожарным\1707000616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560" y="1326469"/>
            <a:ext cx="2562352" cy="489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ДЕТСКИЙ САД\ЯГОДКА фото\Ягодка 2023-2024 старшая\Встречи с родителями по профессиям\Встреча с пожарным\17070006165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28" y="3038856"/>
            <a:ext cx="2758440" cy="367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ДЕТСКИЙ САД\ЯГОДКА фото\Ягодка 2023-2024 старшая\Встречи с родителями по профессиям\Встреча с пожарным\1706726145562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8" r="10931"/>
          <a:stretch/>
        </p:blipFill>
        <p:spPr bwMode="auto">
          <a:xfrm>
            <a:off x="4006591" y="1835478"/>
            <a:ext cx="5126495" cy="357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0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552" y="273050"/>
            <a:ext cx="3300984" cy="1372870"/>
          </a:xfrm>
        </p:spPr>
        <p:txBody>
          <a:bodyPr/>
          <a:lstStyle/>
          <a:p>
            <a:r>
              <a:rPr lang="ru-RU" u="sng" dirty="0"/>
              <a:t>Сергей Михайлович - папа </a:t>
            </a:r>
            <a:r>
              <a:rPr lang="ru-RU" u="sng" dirty="0" smtClean="0"/>
              <a:t>Кости Сумченко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Сотрудник МВД России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4697" y="4928616"/>
            <a:ext cx="4069080" cy="1517904"/>
          </a:xfrm>
        </p:spPr>
        <p:txBody>
          <a:bodyPr>
            <a:noAutofit/>
          </a:bodyPr>
          <a:lstStyle/>
          <a:p>
            <a:r>
              <a:rPr lang="ru-RU" sz="2000" b="1" u="sng" dirty="0" smtClean="0"/>
              <a:t>Ольга Юрьевна – мама Кости </a:t>
            </a:r>
          </a:p>
          <a:p>
            <a:r>
              <a:rPr lang="ru-RU" sz="2000" b="1" dirty="0" smtClean="0"/>
              <a:t>Сотрудник компании «</a:t>
            </a:r>
            <a:r>
              <a:rPr lang="ru-RU" sz="2000" b="1" dirty="0" err="1" smtClean="0"/>
              <a:t>Комус</a:t>
            </a:r>
            <a:r>
              <a:rPr lang="ru-RU" sz="2000" b="1" dirty="0" smtClean="0"/>
              <a:t>»</a:t>
            </a:r>
          </a:p>
          <a:p>
            <a:r>
              <a:rPr lang="ru-RU" sz="2000" b="1" dirty="0" smtClean="0"/>
              <a:t>Менеджер по учету затрат в отделе доставки</a:t>
            </a:r>
            <a:endParaRPr lang="ru-RU" sz="2000" b="1" dirty="0"/>
          </a:p>
        </p:txBody>
      </p:sp>
      <p:pic>
        <p:nvPicPr>
          <p:cNvPr id="5125" name="Picture 5" descr="D:\ДЕТСКИЙ САД\ЯГОДКА фото\Ягодка 2023-2024 старшая\Профессия папы\IMG-20240116-WA0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t="27788" r="898" b="19742"/>
          <a:stretch/>
        </p:blipFill>
        <p:spPr bwMode="auto">
          <a:xfrm>
            <a:off x="1709928" y="1645920"/>
            <a:ext cx="3718958" cy="506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36" y="249168"/>
            <a:ext cx="3502604" cy="467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02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5484019" cy="114300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Встреча Сергея Михайловича с ребятами группы «Ягодка»</a:t>
            </a:r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94" y="1688148"/>
            <a:ext cx="3129661" cy="492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6" y="1346961"/>
            <a:ext cx="2230501" cy="368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ДЕТСКИЙ САД\ЯГОДКА фото\Ягодка 2023-2024 старшая\Встречи с родителями по профессиям\Встреча с полицейским\IMG-20240118-WA00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552" y="850438"/>
            <a:ext cx="5575808" cy="418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2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9887" y="273050"/>
            <a:ext cx="4261273" cy="1621738"/>
          </a:xfrm>
        </p:spPr>
        <p:txBody>
          <a:bodyPr>
            <a:noAutofit/>
          </a:bodyPr>
          <a:lstStyle/>
          <a:p>
            <a:r>
              <a:rPr lang="ru-RU" u="sng" dirty="0"/>
              <a:t>Дмитрий Сергеевич – папа </a:t>
            </a:r>
            <a:r>
              <a:rPr lang="ru-RU" u="sng" dirty="0" smtClean="0"/>
              <a:t>Васи Марковича</a:t>
            </a:r>
            <a:br>
              <a:rPr lang="ru-RU" u="sng" dirty="0" smtClean="0"/>
            </a:br>
            <a:r>
              <a:rPr lang="ru-RU" dirty="0" smtClean="0"/>
              <a:t>Сотрудник Социального фонда России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Специалист по социальной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898648"/>
            <a:ext cx="609939" cy="322752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06440" y="4507068"/>
            <a:ext cx="5239512" cy="1619098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 </a:t>
            </a:r>
            <a:r>
              <a:rPr lang="ru-RU" sz="2000" b="1" u="sng" dirty="0" smtClean="0"/>
              <a:t>Юлия Викторовна - мама Васи</a:t>
            </a:r>
          </a:p>
          <a:p>
            <a:r>
              <a:rPr lang="ru-RU" sz="2000" b="1" dirty="0"/>
              <a:t>Сотрудник Социального фонда </a:t>
            </a:r>
            <a:r>
              <a:rPr lang="ru-RU" sz="2000" b="1" dirty="0" smtClean="0"/>
              <a:t>России</a:t>
            </a:r>
          </a:p>
          <a:p>
            <a:r>
              <a:rPr lang="ru-RU" sz="2000" b="1" dirty="0" smtClean="0"/>
              <a:t>Главный специалист-эксперт</a:t>
            </a:r>
            <a:endParaRPr lang="ru-RU" sz="2000" b="1" dirty="0"/>
          </a:p>
        </p:txBody>
      </p:sp>
      <p:pic>
        <p:nvPicPr>
          <p:cNvPr id="6146" name="Picture 2" descr="D:\ДЕТСКИЙ САД\ЯГОДКА фото\Ягодка 2023-2024 старшая\Профессия папы\17067256417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r="7456"/>
          <a:stretch/>
        </p:blipFill>
        <p:spPr bwMode="auto">
          <a:xfrm>
            <a:off x="6649574" y="179821"/>
            <a:ext cx="3948322" cy="37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" r="11745"/>
          <a:stretch/>
        </p:blipFill>
        <p:spPr bwMode="auto">
          <a:xfrm>
            <a:off x="649224" y="2539105"/>
            <a:ext cx="4873752" cy="393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4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720" y="273050"/>
            <a:ext cx="4169663" cy="1528318"/>
          </a:xfrm>
        </p:spPr>
        <p:txBody>
          <a:bodyPr>
            <a:noAutofit/>
          </a:bodyPr>
          <a:lstStyle/>
          <a:p>
            <a:r>
              <a:rPr lang="ru-RU" u="sng" dirty="0"/>
              <a:t>Андрей Валентинович - папа </a:t>
            </a:r>
            <a:r>
              <a:rPr lang="ru-RU" u="sng" dirty="0" smtClean="0"/>
              <a:t>Арины Петровой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Машинист электропоезда в ГУП «Санкт-Петербуржский метрополитен»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47104" y="5020056"/>
            <a:ext cx="5035296" cy="1106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u="sng" dirty="0" smtClean="0"/>
              <a:t>Ирина Александровна – мама Арины –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Воспитатель детского сада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47087" y="6025896"/>
            <a:ext cx="277359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3074" name="Picture 2" descr="D:\ДЕТСКИЙ САД\ЯГОДКА фото\Ягодка 2023-2024 старшая\Профессия папы\IMG-20240211-WA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/>
          <a:stretch/>
        </p:blipFill>
        <p:spPr bwMode="auto">
          <a:xfrm>
            <a:off x="658368" y="2029968"/>
            <a:ext cx="3474720" cy="43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6"/>
          <a:stretch/>
        </p:blipFill>
        <p:spPr bwMode="auto">
          <a:xfrm>
            <a:off x="5954749" y="351603"/>
            <a:ext cx="5164355" cy="443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4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1603</TotalTime>
  <Words>314</Words>
  <Application>Microsoft Office PowerPoint</Application>
  <PresentationFormat>Произвольный</PresentationFormat>
  <Paragraphs>55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«Профессии наших родителей»  Группа «Ягодка» Детский сад №1 Невского района  Г. Санкт-Петербург  </vt:lpstr>
      <vt:lpstr>Теймур Эюбович  - папа Салима Гумметова Хирург  Фарида Наврузовна   -  мама Салима  Врач-узист</vt:lpstr>
      <vt:lpstr>Встреча Фариды Наврузовны с ребятами группы «Ягодка»</vt:lpstr>
      <vt:lpstr>Презентация PowerPoint</vt:lpstr>
      <vt:lpstr>Встреча Андрея Николаевича с ребятами группы «Ягодка»</vt:lpstr>
      <vt:lpstr>Сергей Михайлович - папа Кости Сумченко Сотрудник МВД России</vt:lpstr>
      <vt:lpstr>Встреча Сергея Михайловича с ребятами группы «Ягодка»</vt:lpstr>
      <vt:lpstr>Дмитрий Сергеевич – папа Васи Марковича Сотрудник Социального фонда России Специалист по социальной работе</vt:lpstr>
      <vt:lpstr>Андрей Валентинович - папа Арины Петровой Машинист электропоезда в ГУП «Санкт-Петербуржский метрополитен»</vt:lpstr>
      <vt:lpstr>Игорь Александрович – папа   Вероники Коробкиной        Инженер – энергетик,             руководитель проекта           Анастасия Александровна                 – мама Вероники               Воспитатель детского сада</vt:lpstr>
      <vt:lpstr>Никита Владимирович – папа Вити Тимофеева Менеджер по продажам</vt:lpstr>
      <vt:lpstr>Алексей Юрьевич – папа Даши Павловской Производитель работ по тепловым сетям</vt:lpstr>
      <vt:lpstr>Олег Олегович – папа Риты     Долженковой Ведущий инженер службы магистральных нефтепродуктов</vt:lpstr>
      <vt:lpstr>Евгений Владимирович – папа Дианы Ковальчук Руководитель IT проекта</vt:lpstr>
      <vt:lpstr>Денис Геннадиевич – папа Полины Анисимовой Сотрудник полиции</vt:lpstr>
      <vt:lpstr>Юрий Михайлович – дедушка Мирона Осипова Инженер - механик</vt:lpstr>
      <vt:lpstr>Максим Юрьевич – папа Наташи Скомороховой Системный администратор</vt:lpstr>
      <vt:lpstr>Вячеслав Олегович - папа Юли Исаевой Менеджер по продажам</vt:lpstr>
      <vt:lpstr>Сергей Владимирович - папа Толика Мошкова  Программист, генеральный директор</vt:lpstr>
      <vt:lpstr>Альбина Рашидовна – мама Эрвина  Галь-Гарипова  Старший инспектор отдела профилактики пожаров 71 ПСЧ 16 ПСО Красногвардейского района</vt:lpstr>
      <vt:lpstr>Профессий много есть на свете,  Это знают даже дети.  И профессий нет неважных —  Вам об этом скажет каждый.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ПОЧВА и ее обитатели</dc:title>
  <dc:creator>User</dc:creator>
  <cp:lastModifiedBy>User</cp:lastModifiedBy>
  <cp:revision>110</cp:revision>
  <cp:lastPrinted>2024-03-09T17:13:41Z</cp:lastPrinted>
  <dcterms:created xsi:type="dcterms:W3CDTF">2021-11-02T15:01:35Z</dcterms:created>
  <dcterms:modified xsi:type="dcterms:W3CDTF">2024-03-09T17:26:04Z</dcterms:modified>
</cp:coreProperties>
</file>