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672B2AB-7E54-4145-83F2-FF4759732219}" type="datetimeFigureOut">
              <a:rPr lang="ru-RU" smtClean="0"/>
              <a:t>10.11.2022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B648F52-0EA6-4F12-A29D-056721FB686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«Вред бесконтрольного использования детьми телефонов, планшетов, компьютеров.»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91456" y="3556001"/>
            <a:ext cx="6611112" cy="1473200"/>
          </a:xfrm>
        </p:spPr>
        <p:txBody>
          <a:bodyPr>
            <a:normAutofit fontScale="92500"/>
          </a:bodyPr>
          <a:lstStyle/>
          <a:p>
            <a:pPr algn="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 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Вечерина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Н.С.</a:t>
            </a:r>
          </a:p>
          <a:p>
            <a:pPr algn="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Ерохова Е.А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8493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44" y="1609344"/>
            <a:ext cx="8750808" cy="4855464"/>
          </a:xfrm>
        </p:spPr>
      </p:pic>
    </p:spTree>
    <p:extLst>
      <p:ext uri="{BB962C8B-B14F-4D97-AF65-F5344CB8AC3E}">
        <p14:creationId xmlns:p14="http://schemas.microsoft.com/office/powerpoint/2010/main" val="3364727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0774" y="2606040"/>
            <a:ext cx="10515600" cy="3986784"/>
          </a:xfrm>
        </p:spPr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+mj-lt"/>
              </a:rPr>
              <a:t>Мы живем в мире, в котором все происходит в быстром темпе. И не редко на своих детей у родителей просто не хватает свободного времени. Редко мама или папа может постоянно сидеть и заниматься с ребенком. Очень часто на помощь родителям приходят планшеты, смартфоны, приставки и компьютеры. Так незаметно, день за днем, гаджеты входят в жизнь ребенка.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+mj-lt"/>
              </a:rPr>
              <a:t>Жизнь современного человека уже не представляется без таких вещей, как планшет, телефон, компьютер. Дети, наблюдая за жизнью взрослых, с пелёнок начинают интересоваться гаджетами. Отношение родителей к внедрению гаджетов в жизнь ребёнка неоднозначное: одни активно их используют, другие настойчиво пытаются оградить детей от современных веяний.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indent="0">
              <a:buNone/>
            </a:pPr>
            <a:r>
              <a:rPr lang="ru-RU" dirty="0">
                <a:solidFill>
                  <a:srgbClr val="000000"/>
                </a:solidFill>
                <a:latin typeface="+mj-lt"/>
              </a:rPr>
              <a:t>Не стоит бросаться в крайности, ведь истина, как обычно, где-то между ними. Ребёнок рождается и растёт в современном мире, и современная жизнь предъявляет к человеку достаточно высокие требования. Бесконтрольное использование гаджетов ребёнком тоже не приводит к хорошему, поэтому гаджеты должны быть в жизни детей, но дозировано и под родительским контролем.</a:t>
            </a:r>
            <a:endParaRPr lang="ru-RU" sz="2400" dirty="0">
              <a:solidFill>
                <a:srgbClr val="000000"/>
              </a:solidFill>
              <a:latin typeface="+mj-lt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40647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31520" y="1609344"/>
            <a:ext cx="10415016" cy="4516819"/>
          </a:xfrm>
        </p:spPr>
        <p:txBody>
          <a:bodyPr>
            <a:normAutofit fontScale="62500" lnSpcReduction="20000"/>
          </a:bodyPr>
          <a:lstStyle/>
          <a:p>
            <a:pPr indent="0" algn="ctr">
              <a:buNone/>
            </a:pPr>
            <a:r>
              <a:rPr lang="ru-RU" sz="2600" b="1" dirty="0">
                <a:solidFill>
                  <a:srgbClr val="000000"/>
                </a:solidFill>
              </a:rPr>
              <a:t>Уважаемые родители, давайте посмотрим, как влияют планшеты-смартфоны на состояние ребенка: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От длительного нахождения вблизи экрана, у дошкольников очень быстро ухудшается зрение.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Скелет ребенка находится в стадии развития. Долгое сидение перед компьютером или с планшетом в руках лишает ребенка возможности двигаться. У детей нарушается осанка, появляются сколиозы. Мышцы не развиваются. Нередко у детей возникают головные боли. Ведь дети сидят в одной позе. От этого сдавливаются кровеносные сосуды.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Дети отстают в речевом развитии. Они поздно начинают говорить, мало и плохо разговаривают. Речь становится бедной и примитивной. Ведь дети овладевают речью только в живом общении.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Потоки информации, льющиеся с экрана, остаются пустыми звуками.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Если нет внешней, то нет и внутренней речи, значит нет мышления, воображения и переживания — все того, что составляет внутренний мир человека. Внутреннюю пустоту необходимо теперь всегда заполнять виртуальным миром.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Дети быстро отвлекаются, переключаются, лихорадочно стремятся к смене впечатлений. Только вот все эти разнообразные впечатления поверхностные и отрывочны.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Дети не могут самостоятельно занимать себя. Они не могут придумать новые игры, рассказы или сочинить сказку.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Дети теряют желание общаться со сверстниками. Им не о чем разговаривать, не о чем спорить. Если дети и пытаются поговорить со сверстниками, то разговоры у них сводятся к компьютерным играм или мультикам. </a:t>
            </a:r>
          </a:p>
          <a:p>
            <a:pPr marL="525780" indent="-342900">
              <a:buFont typeface="Wingdings" pitchFamily="2" charset="2"/>
              <a:buChar char="v"/>
            </a:pPr>
            <a:r>
              <a:rPr lang="ru-RU" sz="2600" dirty="0">
                <a:solidFill>
                  <a:srgbClr val="000000"/>
                </a:solidFill>
              </a:rPr>
              <a:t>В результате дети могут потерять интерес к реальному миру и у них возникнет зависимость к гаджетам.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9421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indent="450850"/>
            <a:r>
              <a:rPr lang="ru-RU" sz="4000" dirty="0">
                <a:solidFill>
                  <a:srgbClr val="000000"/>
                </a:solidFill>
              </a:rPr>
              <a:t>1. Способ временно занять ребёнка в «полевых» условиях. Дети достаточно тяжело переносят длительное ожидание в очередях, дальнюю дорогу, стояние в пробках. Игрушки, книги, фломастеры и альбом далеко не всегда могут оказаться под рукой, а вот с гаджетами взрослые не расстаются, и тут они будут очень кстати. Смартфон или планшет с мультиками, играми или интересными приложениями помогут скрасить ребёнку томительные минуты и часы.</a:t>
            </a:r>
            <a:endParaRPr lang="ru-RU" sz="3600" dirty="0">
              <a:solidFill>
                <a:srgbClr val="000000"/>
              </a:solidFill>
            </a:endParaRPr>
          </a:p>
          <a:p>
            <a:pPr indent="450850"/>
            <a:r>
              <a:rPr lang="ru-RU" sz="4000" dirty="0">
                <a:solidFill>
                  <a:srgbClr val="000000"/>
                </a:solidFill>
              </a:rPr>
              <a:t>2. Развитие познавательных процессов и получение новых знаний. Некоторые компьютерные игры и приложения действительно способствуют развитию внимания, памяти, логического мышления, учат читать, считать, рисовать. Так же существуют познавательные мультики, которые позволяют ребёнку получить новые знания об окружающем мире.</a:t>
            </a:r>
            <a:endParaRPr lang="ru-RU" sz="3600" dirty="0">
              <a:solidFill>
                <a:srgbClr val="000000"/>
              </a:solidFill>
            </a:endParaRPr>
          </a:p>
          <a:p>
            <a:pPr indent="450850"/>
            <a:r>
              <a:rPr lang="ru-RU" sz="4000" dirty="0">
                <a:solidFill>
                  <a:srgbClr val="000000"/>
                </a:solidFill>
              </a:rPr>
              <a:t>Малышам в возрасте 2–3 лет (именно в это время дети начинают интересоваться новыми современными устройствами) можно установить на ноутбук или планшет развивающие игры, соответствующие возрасту. Главное, чтобы родители контролировали время, проведенное ребенком с гаджетом. Детям до 3-х лет заниматься с устройствам не более часа в день, каждые 15 минут нужно делать перерыв, для того чтобы отдохнули глаза. Ребенку более старшего возраста время «общения» с гаджетами можно увеличить, но также необходимо совершать перерывы после 20 минут занятий или игр.</a:t>
            </a:r>
            <a:endParaRPr lang="ru-RU" sz="3600" dirty="0">
              <a:solidFill>
                <a:srgbClr val="000000"/>
              </a:solidFill>
            </a:endParaRPr>
          </a:p>
          <a:p>
            <a:pPr lvl="0"/>
            <a:endParaRPr lang="ru-RU" sz="4000" dirty="0"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5128" y="328549"/>
            <a:ext cx="10515600" cy="1325563"/>
          </a:xfrm>
        </p:spPr>
        <p:txBody>
          <a:bodyPr>
            <a:normAutofit/>
          </a:bodyPr>
          <a:lstStyle/>
          <a:p>
            <a:r>
              <a:rPr lang="ru-RU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гаджетов</a:t>
            </a:r>
          </a:p>
        </p:txBody>
      </p:sp>
    </p:spTree>
    <p:extLst>
      <p:ext uri="{BB962C8B-B14F-4D97-AF65-F5344CB8AC3E}">
        <p14:creationId xmlns:p14="http://schemas.microsoft.com/office/powerpoint/2010/main" val="253000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352" y="2606040"/>
            <a:ext cx="11292840" cy="4050792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1400" b="1" dirty="0">
                <a:solidFill>
                  <a:srgbClr val="000000"/>
                </a:solidFill>
              </a:rPr>
              <a:t>Если гаджеты занимают все сознание ребёнка, можно говорить о том, что формируется зависимость. </a:t>
            </a:r>
          </a:p>
          <a:p>
            <a:pPr indent="0" algn="ctr">
              <a:buNone/>
            </a:pPr>
            <a:r>
              <a:rPr lang="ru-RU" sz="1400" b="1" dirty="0">
                <a:solidFill>
                  <a:srgbClr val="000000"/>
                </a:solidFill>
              </a:rPr>
              <a:t>Распознать ее можно по следующим признакам:</a:t>
            </a:r>
          </a:p>
          <a:p>
            <a:pPr marL="845820" indent="-571500">
              <a:buFont typeface="Wingdings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</a:rPr>
              <a:t>Ребёнок перестаёт интересоваться реальной жизнью: не играет в игрушки, не стремиться к общению со сверстниками.</a:t>
            </a:r>
          </a:p>
          <a:p>
            <a:pPr marL="845820" indent="-571500">
              <a:buFont typeface="Wingdings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</a:rPr>
              <a:t>Отношения с родителями отходят для ребёнка на второй план, и вместо совместного занятия он так же предпочитает проводить время с планшетом или компьютером.</a:t>
            </a:r>
          </a:p>
          <a:p>
            <a:pPr marL="845820" indent="-571500">
              <a:buFont typeface="Wingdings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</a:rPr>
              <a:t>Попытки ограничить время за играми и мультиками вызывает бурный протест и истерику.</a:t>
            </a:r>
          </a:p>
          <a:p>
            <a:pPr marL="845820" indent="-571500">
              <a:buFont typeface="Wingdings" pitchFamily="2" charset="2"/>
              <a:buChar char="v"/>
            </a:pPr>
            <a:r>
              <a:rPr lang="ru-RU" sz="1400" dirty="0">
                <a:solidFill>
                  <a:srgbClr val="000000"/>
                </a:solidFill>
              </a:rPr>
              <a:t>Нормальное интеллектуальное и личностное развитие при таком раскладе невозможно, ведь оно может происходить только в реальных отношениях и в реальном мире. Чтобы не допустить зависимости от гаджетов и снизить их негативное влияние, важно использовать их с умом и придерживаться следующих правил:</a:t>
            </a:r>
          </a:p>
          <a:p>
            <a:pPr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1. Не допускайте превышения допустимого времени нахождения за компьютером/планшетом. Для каждого возраста оно своё. Возможно, ребёнок будет протестовать, но родителям стоит проявить твёрдость. Не забывайте, что вы – взрослый человек, и ответственность за жизнь и здоровье маленького существа лежит на вас.</a:t>
            </a:r>
          </a:p>
          <a:p>
            <a:pPr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2. Придерживайтесь возрастных рекомендаций к играм и мультфильмам. Не стоит перегружать ребёнка той информацией, которую он не сможет воспринять.</a:t>
            </a:r>
          </a:p>
          <a:p>
            <a:pPr indent="0">
              <a:buNone/>
            </a:pPr>
            <a:r>
              <a:rPr lang="ru-RU" sz="1400" dirty="0">
                <a:solidFill>
                  <a:srgbClr val="000000"/>
                </a:solidFill>
              </a:rPr>
              <a:t>3. Не используйте гаджеты, чтобы «отделаться» от ребёнка без особой надобности. В каких-то ситуациях они действительно – спасение, но если мама, к примеру, собирается готовить обед или заниматься домашними делами – лучше включить ребёнка в этот процесс, чем включить ему мультик.</a:t>
            </a:r>
          </a:p>
          <a:p>
            <a:pPr marL="0" indent="0">
              <a:buNone/>
            </a:pPr>
            <a:br>
              <a:rPr lang="ru-RU" sz="1400" dirty="0"/>
            </a:b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   Зависимость от гаджетов и как ее избежать</a:t>
            </a:r>
            <a:endParaRPr lang="ru-RU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471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" y="1463040"/>
            <a:ext cx="10341864" cy="5196840"/>
          </a:xfrm>
        </p:spPr>
      </p:pic>
    </p:spTree>
    <p:extLst>
      <p:ext uri="{BB962C8B-B14F-4D97-AF65-F5344CB8AC3E}">
        <p14:creationId xmlns:p14="http://schemas.microsoft.com/office/powerpoint/2010/main" val="404695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2" y="1682496"/>
            <a:ext cx="7626096" cy="4663440"/>
          </a:xfrm>
        </p:spPr>
      </p:pic>
    </p:spTree>
    <p:extLst>
      <p:ext uri="{BB962C8B-B14F-4D97-AF65-F5344CB8AC3E}">
        <p14:creationId xmlns:p14="http://schemas.microsoft.com/office/powerpoint/2010/main" val="4119229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10972800" cy="1252537"/>
          </a:xfrm>
        </p:spPr>
        <p:txBody>
          <a:bodyPr>
            <a:noAutofit/>
          </a:bodyPr>
          <a:lstStyle/>
          <a:p>
            <a:br>
              <a:rPr lang="ru-RU" sz="6600" b="1" dirty="0">
                <a:solidFill>
                  <a:srgbClr val="FF0000"/>
                </a:solidFill>
              </a:rPr>
            </a:br>
            <a:r>
              <a:rPr lang="ru-RU" sz="66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8" y="1545336"/>
            <a:ext cx="9034272" cy="5120640"/>
          </a:xfrm>
        </p:spPr>
      </p:pic>
    </p:spTree>
    <p:extLst>
      <p:ext uri="{BB962C8B-B14F-4D97-AF65-F5344CB8AC3E}">
        <p14:creationId xmlns:p14="http://schemas.microsoft.com/office/powerpoint/2010/main" val="92834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" y="1618488"/>
            <a:ext cx="10433304" cy="5239512"/>
          </a:xfrm>
        </p:spPr>
      </p:pic>
    </p:spTree>
    <p:extLst>
      <p:ext uri="{BB962C8B-B14F-4D97-AF65-F5344CB8AC3E}">
        <p14:creationId xmlns:p14="http://schemas.microsoft.com/office/powerpoint/2010/main" val="27708393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141</TotalTime>
  <Words>938</Words>
  <Application>Microsoft Office PowerPoint</Application>
  <PresentationFormat>Широкоэкранный</PresentationFormat>
  <Paragraphs>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Candara</vt:lpstr>
      <vt:lpstr>Symbol</vt:lpstr>
      <vt:lpstr>Times New Roman</vt:lpstr>
      <vt:lpstr>Wingdings</vt:lpstr>
      <vt:lpstr>Волна</vt:lpstr>
      <vt:lpstr> Тема: «Вред бесконтрольного использования детьми телефонов, планшетов, компьютеров.»</vt:lpstr>
      <vt:lpstr>Актуальность</vt:lpstr>
      <vt:lpstr>Презентация PowerPoint</vt:lpstr>
      <vt:lpstr>Плюсы гаджетов</vt:lpstr>
      <vt:lpstr>   Зависимость от гаджетов и как ее избежать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«Воспитание культурно-гигиенических навыков у детей младшего дошкольного возраста»</dc:title>
  <dc:creator>Jenya</dc:creator>
  <cp:lastModifiedBy>Невского Детский Сад</cp:lastModifiedBy>
  <cp:revision>17</cp:revision>
  <dcterms:created xsi:type="dcterms:W3CDTF">2021-11-28T12:11:15Z</dcterms:created>
  <dcterms:modified xsi:type="dcterms:W3CDTF">2022-11-10T09:31:45Z</dcterms:modified>
</cp:coreProperties>
</file>