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76" r:id="rId13"/>
    <p:sldId id="267" r:id="rId14"/>
    <p:sldId id="269" r:id="rId15"/>
    <p:sldId id="270" r:id="rId16"/>
    <p:sldId id="277" r:id="rId17"/>
    <p:sldId id="271" r:id="rId18"/>
    <p:sldId id="272" r:id="rId19"/>
    <p:sldId id="273" r:id="rId20"/>
    <p:sldId id="274" r:id="rId21"/>
    <p:sldId id="278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7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50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9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4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2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2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9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64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0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D8495-BD7F-4CA9-9BF2-468C0BED73C3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E192C-B685-43D7-9E1A-5A10963D4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2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Физкультурный уголок </a:t>
            </a:r>
            <a:b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средней группы «Ягодка»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700" y="5517232"/>
            <a:ext cx="4856584" cy="1152128"/>
          </a:xfrm>
        </p:spPr>
        <p:txBody>
          <a:bodyPr>
            <a:norm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Подготовили воспитатели: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Анисимова О.В. и   Сахарова К.А.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170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07128" cy="77809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Пособие для дыхательной гимнастики</a:t>
            </a:r>
          </a:p>
        </p:txBody>
      </p:sp>
      <p:pic>
        <p:nvPicPr>
          <p:cNvPr id="9218" name="Picture 2" descr="C:\Users\Оксана\Desktop\20251028_141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821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ксана\Desktop\20251028_1524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14590240"/>
            <a:ext cx="3604284" cy="480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5" r="9192" b="2658"/>
          <a:stretch/>
        </p:blipFill>
        <p:spPr bwMode="auto">
          <a:xfrm>
            <a:off x="5724128" y="174007"/>
            <a:ext cx="3174950" cy="3759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Оксана\Desktop\20251028_152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7453" y="4283934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6585" y="3645022"/>
            <a:ext cx="2646295" cy="352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1880" y="5683612"/>
            <a:ext cx="174249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</a:t>
            </a:r>
          </a:p>
        </p:txBody>
      </p:sp>
    </p:spTree>
    <p:extLst>
      <p:ext uri="{BB962C8B-B14F-4D97-AF65-F5344CB8AC3E}">
        <p14:creationId xmlns:p14="http://schemas.microsoft.com/office/powerpoint/2010/main" val="301298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Пособия для бодрящей гимнастики</a:t>
            </a:r>
          </a:p>
        </p:txBody>
      </p:sp>
      <p:pic>
        <p:nvPicPr>
          <p:cNvPr id="10242" name="Picture 2" descr="C:\Users\Оксана\Desktop\20251027_135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736304" cy="4731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Оксана\Desktop\20251020_1511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t="26679" r="-3156" b="19286"/>
          <a:stretch/>
        </p:blipFill>
        <p:spPr bwMode="auto">
          <a:xfrm>
            <a:off x="2339752" y="4725144"/>
            <a:ext cx="4499288" cy="1953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Оксана\Desktop\20251020_1511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 bwMode="auto">
          <a:xfrm rot="5400000">
            <a:off x="6240624" y="3973878"/>
            <a:ext cx="3275566" cy="21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2641" y="566590"/>
            <a:ext cx="2484830" cy="3313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91" y="692696"/>
            <a:ext cx="17684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23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 r="16325" b="20099"/>
          <a:stretch/>
        </p:blipFill>
        <p:spPr bwMode="auto">
          <a:xfrm>
            <a:off x="323528" y="332656"/>
            <a:ext cx="3744416" cy="420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02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Пособие для самомассажа</a:t>
            </a:r>
          </a:p>
        </p:txBody>
      </p:sp>
      <p:pic>
        <p:nvPicPr>
          <p:cNvPr id="4098" name="Picture 2" descr="C:\Users\Оксана\Desktop\20251028_141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74022"/>
            <a:ext cx="4564173" cy="3423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ксана\Desktop\20251028_15253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t="3381" r="13608"/>
          <a:stretch/>
        </p:blipFill>
        <p:spPr bwMode="auto">
          <a:xfrm rot="5400000">
            <a:off x="6448103" y="256753"/>
            <a:ext cx="2479250" cy="2487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ксана\Desktop\20251028_152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0213" y="3326435"/>
            <a:ext cx="3787988" cy="284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9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56207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Инвентарь в группе и на прогулочной площадке</a:t>
            </a:r>
          </a:p>
        </p:txBody>
      </p:sp>
      <p:pic>
        <p:nvPicPr>
          <p:cNvPr id="5123" name="Picture 3" descr="C:\Users\Оксана\Desktop\20250909_163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 r="5942"/>
          <a:stretch/>
        </p:blipFill>
        <p:spPr bwMode="auto">
          <a:xfrm rot="5400000">
            <a:off x="5905924" y="3679252"/>
            <a:ext cx="3365844" cy="243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ксана\Desktop\20251027_135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396" y="4025631"/>
            <a:ext cx="3072343" cy="2304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/>
          <a:stretch/>
        </p:blipFill>
        <p:spPr bwMode="auto">
          <a:xfrm>
            <a:off x="3347863" y="3501008"/>
            <a:ext cx="2691075" cy="3192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11686" b="7224"/>
          <a:stretch/>
        </p:blipFill>
        <p:spPr bwMode="auto">
          <a:xfrm>
            <a:off x="107504" y="916555"/>
            <a:ext cx="3600400" cy="232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6456" r="17554" b="2558"/>
          <a:stretch/>
        </p:blipFill>
        <p:spPr bwMode="auto">
          <a:xfrm>
            <a:off x="3683388" y="332656"/>
            <a:ext cx="2065891" cy="319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20250623_0917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20250623_0917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r="-843"/>
          <a:stretch/>
        </p:blipFill>
        <p:spPr bwMode="auto">
          <a:xfrm>
            <a:off x="5791009" y="836712"/>
            <a:ext cx="3410909" cy="2241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6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415660" cy="2561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6" y="422108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3804"/>
          <a:stretch/>
        </p:blipFill>
        <p:spPr bwMode="auto">
          <a:xfrm>
            <a:off x="3923928" y="3212976"/>
            <a:ext cx="4696659" cy="3243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r="3989" b="10534"/>
          <a:stretch/>
        </p:blipFill>
        <p:spPr bwMode="auto">
          <a:xfrm>
            <a:off x="6174908" y="244672"/>
            <a:ext cx="2668422" cy="282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32559"/>
            <a:ext cx="3259092" cy="244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65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12" y="120096"/>
            <a:ext cx="3130485" cy="2598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517900" cy="304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996608" cy="2247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" y="3356992"/>
            <a:ext cx="2257941" cy="3009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13044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4132" r="14930" b="8375"/>
          <a:stretch/>
        </p:blipFill>
        <p:spPr bwMode="auto">
          <a:xfrm>
            <a:off x="4788024" y="4083168"/>
            <a:ext cx="2004740" cy="2642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13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536504" cy="1570186"/>
          </a:xfrm>
        </p:spPr>
        <p:txBody>
          <a:bodyPr>
            <a:normAutofit fontScale="90000"/>
          </a:bodyPr>
          <a:lstStyle/>
          <a:p>
            <a:pPr algn="l"/>
            <a:br>
              <a:rPr lang="ru-RU" sz="20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Картотека</a:t>
            </a:r>
            <a:br>
              <a:rPr lang="ru-RU" sz="22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u="sng" dirty="0" err="1">
                <a:latin typeface="Times New Roman" pitchFamily="18" charset="0"/>
                <a:cs typeface="Times New Roman" pitchFamily="18" charset="0"/>
              </a:rPr>
              <a:t>физминуток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- математические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  -  по сказкам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  -   по лексическим темам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561" y="-336417"/>
            <a:ext cx="3150349" cy="4200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Оксана\Desktop\20251028_153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3746" r="5669"/>
          <a:stretch/>
        </p:blipFill>
        <p:spPr bwMode="auto">
          <a:xfrm>
            <a:off x="4644008" y="2132856"/>
            <a:ext cx="4263827" cy="3554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977680" cy="2571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14" y="3212976"/>
            <a:ext cx="17684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557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3384376" cy="11430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помощью родителей был создан фотоальбом «Спортивная «Ягодка»</a:t>
            </a:r>
          </a:p>
        </p:txBody>
      </p:sp>
      <p:pic>
        <p:nvPicPr>
          <p:cNvPr id="7170" name="Picture 2" descr="C:\Users\Оксана\Desktop\20251028_1610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b="-492"/>
          <a:stretch/>
        </p:blipFill>
        <p:spPr bwMode="auto">
          <a:xfrm>
            <a:off x="4788024" y="116632"/>
            <a:ext cx="4203748" cy="3440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ксана\Desktop\20251028_16110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3361"/>
          <a:stretch/>
        </p:blipFill>
        <p:spPr bwMode="auto">
          <a:xfrm rot="5400000">
            <a:off x="2903382" y="3297418"/>
            <a:ext cx="3832827" cy="2943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ксана\Desktop\20251028_1611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5158" r="5115" b="3346"/>
          <a:stretch/>
        </p:blipFill>
        <p:spPr bwMode="auto">
          <a:xfrm>
            <a:off x="107504" y="1412776"/>
            <a:ext cx="3154680" cy="4251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9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Оксана\Desktop\20251028_161832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t="6560" r="2986"/>
          <a:stretch/>
        </p:blipFill>
        <p:spPr bwMode="auto">
          <a:xfrm rot="5400000">
            <a:off x="-98881" y="1141510"/>
            <a:ext cx="4582105" cy="3881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Оксана\Desktop\20251028_1618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5270" r="3658" b="4099"/>
          <a:stretch/>
        </p:blipFill>
        <p:spPr bwMode="auto">
          <a:xfrm>
            <a:off x="4716016" y="116632"/>
            <a:ext cx="4317072" cy="3224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Оксана\Desktop\20251028_161859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3564" r="3473"/>
          <a:stretch/>
        </p:blipFill>
        <p:spPr bwMode="auto">
          <a:xfrm>
            <a:off x="4355976" y="3548859"/>
            <a:ext cx="4101049" cy="3168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8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46" y="2984289"/>
            <a:ext cx="23050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ьная выноска 3"/>
          <p:cNvSpPr/>
          <p:nvPr/>
        </p:nvSpPr>
        <p:spPr>
          <a:xfrm flipH="1">
            <a:off x="148736" y="1556792"/>
            <a:ext cx="2448272" cy="172819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педсовете  был объявлен конкурс «Лучший физкультурный уголок в группе», целью которого является создание условий для самостоятельной двигательной активности детей в группах.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стали  думать…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934532" cy="5246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988840"/>
            <a:ext cx="1507926" cy="880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2" y="3861048"/>
            <a:ext cx="262200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22" y="4790378"/>
            <a:ext cx="859846" cy="79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12800" r="3729" b="14300"/>
          <a:stretch/>
        </p:blipFill>
        <p:spPr bwMode="auto">
          <a:xfrm>
            <a:off x="791189" y="4107206"/>
            <a:ext cx="1148668" cy="65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951887"/>
            <a:ext cx="2304256" cy="191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21689" r="9808" b="17199"/>
          <a:stretch/>
        </p:blipFill>
        <p:spPr bwMode="auto">
          <a:xfrm>
            <a:off x="7071819" y="1388080"/>
            <a:ext cx="1625098" cy="92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0" b="30938"/>
          <a:stretch/>
        </p:blipFill>
        <p:spPr bwMode="auto">
          <a:xfrm flipV="1">
            <a:off x="6856725" y="3509618"/>
            <a:ext cx="2056079" cy="61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05164"/>
            <a:ext cx="23050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1651"/>
          <a:stretch/>
        </p:blipFill>
        <p:spPr bwMode="auto">
          <a:xfrm>
            <a:off x="7376340" y="5154588"/>
            <a:ext cx="1230269" cy="127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853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1" name="Picture 5" descr="C:\Users\Оксана\Desktop\20251028_163034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6054" r="3980"/>
          <a:stretch/>
        </p:blipFill>
        <p:spPr bwMode="auto">
          <a:xfrm rot="5400000">
            <a:off x="4272677" y="541959"/>
            <a:ext cx="2796589" cy="2197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Оксана\Desktop\20251028_152750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/>
          <a:stretch/>
        </p:blipFill>
        <p:spPr bwMode="auto">
          <a:xfrm rot="5400000">
            <a:off x="-130317" y="480457"/>
            <a:ext cx="2544432" cy="2068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5819"/>
            <a:ext cx="2025324" cy="2700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r="8167"/>
          <a:stretch/>
        </p:blipFill>
        <p:spPr bwMode="auto">
          <a:xfrm>
            <a:off x="3419872" y="4159923"/>
            <a:ext cx="2319088" cy="2554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C:\Users\Оксана\Desktop\20251028_152922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4484" y="597877"/>
            <a:ext cx="2445266" cy="1833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08877" y="2737485"/>
            <a:ext cx="2036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Разрезные картинки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8800"/>
          <a:stretch/>
        </p:blipFill>
        <p:spPr bwMode="auto">
          <a:xfrm>
            <a:off x="5868144" y="3717031"/>
            <a:ext cx="3194485" cy="2209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4346"/>
          <a:stretch/>
        </p:blipFill>
        <p:spPr bwMode="auto">
          <a:xfrm>
            <a:off x="105255" y="3662718"/>
            <a:ext cx="3233528" cy="2263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166987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Вот, что у нас получилось!</a:t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Воспитанники группы «Ягодка» с удовольствием пользуются атрибутами спортивного уголка!</a:t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0437"/>
            <a:ext cx="2832140" cy="3776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50250"/>
            <a:ext cx="2520280" cy="336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/>
          <a:stretch/>
        </p:blipFill>
        <p:spPr bwMode="auto">
          <a:xfrm>
            <a:off x="4774456" y="4437112"/>
            <a:ext cx="4016213" cy="232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5"/>
          <a:stretch/>
        </p:blipFill>
        <p:spPr bwMode="auto">
          <a:xfrm>
            <a:off x="6084168" y="1124744"/>
            <a:ext cx="2880320" cy="316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39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404" r="12611" b="801"/>
          <a:stretch/>
        </p:blipFill>
        <p:spPr bwMode="auto">
          <a:xfrm>
            <a:off x="1581912" y="1618489"/>
            <a:ext cx="5998464" cy="447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63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Оксана\Desktop\20251024_161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72512" y="4406779"/>
            <a:ext cx="2683135" cy="2012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Наконец появились идеи! Для их осуществления мы так же решили привлечь и  родителей.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 в нашей группе появились новые пособия. И, пользуясь случаем, были обновлены старые картотеки и пособия. </a:t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18823"/>
            <a:ext cx="2093280" cy="2791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Оксана\Desktop\20251024_1623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25310" b="10022"/>
          <a:stretch/>
        </p:blipFill>
        <p:spPr bwMode="auto">
          <a:xfrm rot="5400000">
            <a:off x="-393172" y="1783859"/>
            <a:ext cx="2747911" cy="1617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12150" r="30012" b="19488"/>
          <a:stretch/>
        </p:blipFill>
        <p:spPr bwMode="auto">
          <a:xfrm>
            <a:off x="7164288" y="1446472"/>
            <a:ext cx="1762205" cy="281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Оксана\Desktop\20250930_1322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7730"/>
            <a:ext cx="3014960" cy="226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Оксана\Desktop\20251020_1336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24" y="4365104"/>
            <a:ext cx="3050295" cy="228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1066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04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Пособия для подвижных игр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Игра «Поймай за хвост»</a:t>
            </a:r>
          </a:p>
        </p:txBody>
      </p:sp>
      <p:pic>
        <p:nvPicPr>
          <p:cNvPr id="3074" name="Picture 2" descr="C:\Users\Оксана\Desktop\20251027_135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36" y="1308607"/>
            <a:ext cx="3404196" cy="2553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сана\Desktop\20251028_105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823072" cy="2867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ксана\Desktop\20251028_105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44" y="3782969"/>
            <a:ext cx="3785407" cy="2839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ксана\Desktop\20251028_1056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4" t="20624" r="29552"/>
          <a:stretch/>
        </p:blipFill>
        <p:spPr bwMode="auto">
          <a:xfrm>
            <a:off x="6804248" y="548680"/>
            <a:ext cx="1802372" cy="304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Оксана\Desktop\20251024_1601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t="1" b="3421"/>
          <a:stretch/>
        </p:blipFill>
        <p:spPr bwMode="auto">
          <a:xfrm rot="5400000">
            <a:off x="121414" y="174730"/>
            <a:ext cx="2664296" cy="254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1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0664" cy="85010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Игра «Лошадки»</a:t>
            </a:r>
          </a:p>
        </p:txBody>
      </p:sp>
      <p:pic>
        <p:nvPicPr>
          <p:cNvPr id="4098" name="Picture 2" descr="C:\Users\Оксана\Desktop\20251027_14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3859347" cy="3407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ксана\Desktop\20251028_1103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8" y="1988840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32" y="3645024"/>
            <a:ext cx="4216475" cy="3162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7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1872208" cy="70609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Цветные ленты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кольцах</a:t>
            </a:r>
          </a:p>
        </p:txBody>
      </p:sp>
      <p:pic>
        <p:nvPicPr>
          <p:cNvPr id="5122" name="Picture 2" descr="C:\Users\Оксана\Desktop\20251027_1354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-1" b="195"/>
          <a:stretch/>
        </p:blipFill>
        <p:spPr bwMode="auto">
          <a:xfrm>
            <a:off x="107504" y="63992"/>
            <a:ext cx="2924162" cy="4085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16" y="18864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17685" r="7635"/>
          <a:stretch/>
        </p:blipFill>
        <p:spPr bwMode="auto">
          <a:xfrm>
            <a:off x="3203848" y="3351176"/>
            <a:ext cx="259593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Оксана\Desktop\20251001_095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3157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934754" cy="2201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91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Пособия для малоподвижных игр</a:t>
            </a:r>
            <a:br>
              <a:rPr lang="ru-RU" sz="2000" b="1" u="sng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Эспандер из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киндерсюрпризов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Оксана\Desktop\20251027_135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49080"/>
            <a:ext cx="3449356" cy="2587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48" y="1368232"/>
            <a:ext cx="2760132" cy="3680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Оксана\Desktop\20251024_154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654016" cy="3538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56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Оксана\Desktop\20251024_1554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8" r="10942"/>
          <a:stretch/>
        </p:blipFill>
        <p:spPr bwMode="auto">
          <a:xfrm>
            <a:off x="4572000" y="1412776"/>
            <a:ext cx="2410625" cy="2976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7187062" cy="11430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Мешочки для развития координации движения. Их же можно использовать как сенсорные. Мешочки наполнены разными                                наполнителями (крупы, камушки,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холофайбер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170" name="Picture 2" descr="C:\Users\Оксана\Desktop\20251027_1353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t="4217" r="12155" b="19"/>
          <a:stretch/>
        </p:blipFill>
        <p:spPr bwMode="auto">
          <a:xfrm>
            <a:off x="467544" y="1268760"/>
            <a:ext cx="2601857" cy="237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ксана\Desktop\20251024_1553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21190" r="15875"/>
          <a:stretch/>
        </p:blipFill>
        <p:spPr bwMode="auto">
          <a:xfrm>
            <a:off x="6804248" y="3212976"/>
            <a:ext cx="2218510" cy="3197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ксана\Desktop\20251024_1555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5659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Оксана\Desktop\20251024_1556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14537"/>
          <a:stretch/>
        </p:blipFill>
        <p:spPr bwMode="auto">
          <a:xfrm>
            <a:off x="179512" y="3645023"/>
            <a:ext cx="2466635" cy="3049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8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r="12070"/>
          <a:stretch/>
        </p:blipFill>
        <p:spPr bwMode="auto">
          <a:xfrm>
            <a:off x="5076057" y="3562521"/>
            <a:ext cx="3906712" cy="3126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Оксана\Desktop\20251024_16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5" y="2420888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3813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Картотека «Повтори движения» - любимая игра ребят</a:t>
            </a:r>
          </a:p>
        </p:txBody>
      </p:sp>
      <p:pic>
        <p:nvPicPr>
          <p:cNvPr id="8194" name="Picture 2" descr="C:\Users\Оксана\Desktop\20251024_1602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t="477" r="-79" b="2708"/>
          <a:stretch/>
        </p:blipFill>
        <p:spPr bwMode="auto">
          <a:xfrm rot="5400000">
            <a:off x="4880539" y="338139"/>
            <a:ext cx="346788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706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230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Физкультурный уголок  средней группы «Ягодка»</vt:lpstr>
      <vt:lpstr>На педсовете  был объявлен конкурс «Лучший физкультурный уголок в группе», целью которого является создание условий для самостоятельной двигательной активности детей в группах. Мы стали  думать…</vt:lpstr>
      <vt:lpstr>Наконец появились идеи! Для их осуществления мы так же решили привлечь и  родителей. Так в нашей группе появились новые пособия. И, пользуясь случаем, были обновлены старые картотеки и пособия.  </vt:lpstr>
      <vt:lpstr>Пособия для подвижных игр Игра «Поймай за хвост»</vt:lpstr>
      <vt:lpstr>Игра «Лошадки»</vt:lpstr>
      <vt:lpstr>Цветные ленты на кольцах</vt:lpstr>
      <vt:lpstr>Пособия для малоподвижных игр  Эспандер из киндерсюрпризов</vt:lpstr>
      <vt:lpstr>Мешочки для развития координации движения. Их же можно использовать как сенсорные. Мешочки наполнены разными                                наполнителями (крупы, камушки, холофайбер)</vt:lpstr>
      <vt:lpstr>Картотека «Повтори движения» - любимая игра ребят</vt:lpstr>
      <vt:lpstr>Пособие для дыхательной гимнастики</vt:lpstr>
      <vt:lpstr>Пособия для бодрящей гимнастики</vt:lpstr>
      <vt:lpstr>Презентация PowerPoint</vt:lpstr>
      <vt:lpstr>Пособие для самомассажа</vt:lpstr>
      <vt:lpstr>Инвентарь в группе и на прогулочной площадке</vt:lpstr>
      <vt:lpstr>Презентация PowerPoint</vt:lpstr>
      <vt:lpstr>Презентация PowerPoint</vt:lpstr>
      <vt:lpstr> Картотека физминуток:   - математические                          -  по сказкам                          -   по лексическим темам                      </vt:lpstr>
      <vt:lpstr>С помощью родителей был создан фотоальбом «Спортивная «Ягодка»</vt:lpstr>
      <vt:lpstr>Презентация PowerPoint</vt:lpstr>
      <vt:lpstr>Презентация PowerPoint</vt:lpstr>
      <vt:lpstr> Вот, что у нас получилось! Воспитанники группы «Ягодка» с удовольствием пользуются атрибутами спортивного уголка! </vt:lpstr>
      <vt:lpstr>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Физкультурный уголок средней группы «Ягодка»</dc:title>
  <dc:creator>Оксана</dc:creator>
  <cp:lastModifiedBy>Невского Детский Сад</cp:lastModifiedBy>
  <cp:revision>40</cp:revision>
  <dcterms:created xsi:type="dcterms:W3CDTF">2025-10-27T11:12:20Z</dcterms:created>
  <dcterms:modified xsi:type="dcterms:W3CDTF">2025-11-06T13:40:35Z</dcterms:modified>
</cp:coreProperties>
</file>