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71" r:id="rId10"/>
    <p:sldId id="272" r:id="rId11"/>
    <p:sldId id="263" r:id="rId12"/>
    <p:sldId id="264" r:id="rId13"/>
    <p:sldId id="265" r:id="rId14"/>
    <p:sldId id="266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2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655" y="-387424"/>
            <a:ext cx="7772400" cy="1752600"/>
          </a:xfrm>
        </p:spPr>
        <p:txBody>
          <a:bodyPr>
            <a:normAutofit fontScale="90000"/>
          </a:bodyPr>
          <a:lstStyle/>
          <a:p>
            <a:r>
              <a:rPr lang="ru-RU" dirty="0"/>
              <a:t>Физкультурно-оздоровительный уголок гр. «Бусинка»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5393127"/>
            <a:ext cx="4104456" cy="1392560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</a:p>
          <a:p>
            <a:pPr algn="r"/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Исмаилова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ru-RU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.М</a:t>
            </a:r>
            <a:r>
              <a:rPr lang="ru-RU" b="0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1972"/>
            <a:ext cx="4392488" cy="353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0054" y="1326304"/>
            <a:ext cx="361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Девиз гр. «Бусинка»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115616" y="1767917"/>
            <a:ext cx="504056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66563"/>
            <a:ext cx="3888432" cy="3596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769586" y="118206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Эмблема гр. «Бусинка»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6948264" y="3284984"/>
            <a:ext cx="72008" cy="379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372200" y="1557136"/>
            <a:ext cx="576064" cy="46280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56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FF0000"/>
                </a:solidFill>
              </a:rPr>
              <a:t>Аэробол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1617"/>
            <a:ext cx="4805003" cy="563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15" y="3518520"/>
            <a:ext cx="4178059" cy="27946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84515" y="1412776"/>
            <a:ext cx="3907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Цель игры — научить ребёнка правильному дыханию и контролю над ним. Это помогает:</a:t>
            </a:r>
          </a:p>
          <a:p>
            <a:r>
              <a:rPr lang="ru-RU" dirty="0">
                <a:solidFill>
                  <a:srgbClr val="FF0000"/>
                </a:solidFill>
              </a:rPr>
              <a:t>укрепить мышцы губ, языка и неба;</a:t>
            </a:r>
          </a:p>
          <a:p>
            <a:r>
              <a:rPr lang="ru-RU" dirty="0">
                <a:solidFill>
                  <a:srgbClr val="FF0000"/>
                </a:solidFill>
              </a:rPr>
              <a:t>улучшить произношение звуков;</a:t>
            </a:r>
          </a:p>
          <a:p>
            <a:r>
              <a:rPr lang="ru-RU" dirty="0">
                <a:solidFill>
                  <a:srgbClr val="FF0000"/>
                </a:solidFill>
              </a:rPr>
              <a:t>развить дыхательную мускулатуру.</a:t>
            </a:r>
          </a:p>
        </p:txBody>
      </p:sp>
    </p:spTree>
    <p:extLst>
      <p:ext uri="{BB962C8B-B14F-4D97-AF65-F5344CB8AC3E}">
        <p14:creationId xmlns:p14="http://schemas.microsoft.com/office/powerpoint/2010/main" val="2556495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9106"/>
          <a:stretch>
            <a:fillRect/>
          </a:stretch>
        </p:blipFill>
        <p:spPr>
          <a:xfrm>
            <a:off x="0" y="836712"/>
            <a:ext cx="4788097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70338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Веселый Боулинг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7860" y="83671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-Развивать ловкость</a:t>
            </a:r>
          </a:p>
          <a:p>
            <a:r>
              <a:rPr lang="ru-RU" dirty="0">
                <a:solidFill>
                  <a:schemeClr val="bg1"/>
                </a:solidFill>
              </a:rPr>
              <a:t>-Упражнять в перекатывании мяча</a:t>
            </a:r>
          </a:p>
          <a:p>
            <a:r>
              <a:rPr lang="ru-RU" dirty="0">
                <a:solidFill>
                  <a:schemeClr val="bg1"/>
                </a:solidFill>
              </a:rPr>
              <a:t>-Развивать координацию движении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60042"/>
            <a:ext cx="4427984" cy="489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15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2"/>
            <a:ext cx="5976664" cy="547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6512511" cy="1143000"/>
          </a:xfrm>
        </p:spPr>
        <p:txBody>
          <a:bodyPr/>
          <a:lstStyle/>
          <a:p>
            <a:pPr algn="l"/>
            <a:r>
              <a:rPr lang="ru-RU" b="1" i="1" u="sng" dirty="0">
                <a:solidFill>
                  <a:srgbClr val="FF0000"/>
                </a:solidFill>
              </a:rPr>
              <a:t>Обручи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4377" y="2626850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Развивает быстроту  двигательной реакции.</a:t>
            </a:r>
          </a:p>
          <a:p>
            <a:r>
              <a:rPr lang="ru-RU" dirty="0">
                <a:solidFill>
                  <a:srgbClr val="7030A0"/>
                </a:solidFill>
              </a:rPr>
              <a:t>Формирует  умение выполнять упражнение </a:t>
            </a:r>
          </a:p>
          <a:p>
            <a:r>
              <a:rPr lang="ru-RU" dirty="0">
                <a:solidFill>
                  <a:srgbClr val="7030A0"/>
                </a:solidFill>
              </a:rPr>
              <a:t>с обручем в движении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6632"/>
            <a:ext cx="3088142" cy="2510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65104"/>
            <a:ext cx="2789655" cy="23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" y="1298031"/>
            <a:ext cx="4123075" cy="490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140365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rgbClr val="FF0000"/>
                </a:solidFill>
              </a:rPr>
              <a:t>Палочки-</a:t>
            </a:r>
            <a:r>
              <a:rPr lang="ru-RU" sz="3100" b="1" dirty="0" err="1">
                <a:solidFill>
                  <a:srgbClr val="FF0000"/>
                </a:solidFill>
              </a:rPr>
              <a:t>моталочки</a:t>
            </a:r>
            <a:r>
              <a:rPr lang="ru-RU" sz="3100" dirty="0">
                <a:solidFill>
                  <a:srgbClr val="FF0000"/>
                </a:solidFill>
              </a:rPr>
              <a:t>: </a:t>
            </a:r>
            <a:r>
              <a:rPr lang="ru-RU" sz="2200" dirty="0">
                <a:solidFill>
                  <a:schemeClr val="bg1"/>
                </a:solidFill>
                <a:latin typeface="+mn-lt"/>
              </a:rPr>
              <a:t>Соревновательные </a:t>
            </a:r>
            <a:r>
              <a:rPr lang="ru-RU" sz="2200" dirty="0" err="1">
                <a:solidFill>
                  <a:schemeClr val="bg1"/>
                </a:solidFill>
                <a:latin typeface="+mn-lt"/>
              </a:rPr>
              <a:t>игры,используем</a:t>
            </a:r>
            <a:r>
              <a:rPr lang="ru-RU" sz="2200" dirty="0">
                <a:solidFill>
                  <a:schemeClr val="bg1"/>
                </a:solidFill>
                <a:latin typeface="+mn-lt"/>
              </a:rPr>
              <a:t> для эффективной тренировки мелкой моторики пальцев рук ,координации  и быстроты движении.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37" y="1298031"/>
            <a:ext cx="4932040" cy="5735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887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13995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512511" cy="114300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0000"/>
                </a:solidFill>
              </a:rPr>
              <a:t>Настольные игры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32" y="1844824"/>
            <a:ext cx="5160468" cy="5005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0"/>
            <a:ext cx="3031954" cy="202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40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03"/>
            <a:ext cx="5501225" cy="5477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6967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FF0000"/>
                </a:solidFill>
              </a:rPr>
              <a:t>Атрибуты для утренней гимнастики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5" y="260648"/>
            <a:ext cx="2574105" cy="1819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02" y="3728095"/>
            <a:ext cx="3740273" cy="31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8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11596"/>
            <a:ext cx="4956910" cy="535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6512511" cy="1143000"/>
          </a:xfrm>
        </p:spPr>
        <p:txBody>
          <a:bodyPr/>
          <a:lstStyle/>
          <a:p>
            <a:pPr algn="l"/>
            <a:r>
              <a:rPr lang="ru-RU" i="1" dirty="0">
                <a:solidFill>
                  <a:srgbClr val="FF0000"/>
                </a:solidFill>
              </a:rPr>
              <a:t>Картотеки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1271205"/>
            <a:ext cx="4067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</a:rPr>
              <a:t>Картотека дыхательной гимнастики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</a:rPr>
              <a:t>Картотека утренней гимнастики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</a:rPr>
              <a:t>Картотека физкультминуток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</a:rPr>
              <a:t>Картотека гимнастики для глаз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</a:rPr>
              <a:t>Картотека дыхательной гимнастики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39" y="3044787"/>
            <a:ext cx="3870961" cy="37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" y="0"/>
            <a:ext cx="9127794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64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700808"/>
            <a:ext cx="3600400" cy="1296144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rgbClr val="C00000"/>
                </a:solidFill>
              </a:rPr>
              <a:t>Физкультурно –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оздоровительный уголок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служит удовлетворению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потребности детей в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движении и приобщению их к здоровому образу жизни.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218131" cy="700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49080"/>
            <a:ext cx="2552453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3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572000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1484785"/>
            <a:ext cx="4392488" cy="535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5272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+mn-lt"/>
              </a:rPr>
              <a:t>Дорожки здоровья и </a:t>
            </a:r>
            <a:r>
              <a:rPr lang="ru-RU" sz="2800" dirty="0" err="1">
                <a:solidFill>
                  <a:srgbClr val="FF0000"/>
                </a:solidFill>
                <a:latin typeface="+mn-lt"/>
              </a:rPr>
              <a:t>массажеры</a:t>
            </a:r>
            <a:r>
              <a:rPr lang="ru-RU" sz="2800" dirty="0">
                <a:solidFill>
                  <a:srgbClr val="FF0000"/>
                </a:solidFill>
                <a:latin typeface="+mn-lt"/>
              </a:rPr>
              <a:t>  для стоп – мы используем для профилактики плоскостопия  и закаливания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180039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" y="26964"/>
            <a:ext cx="9144001" cy="693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60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636"/>
            <a:ext cx="4499992" cy="583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19637"/>
            <a:ext cx="4574210" cy="572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0145" y="188640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мячами способствуют развитию физических, умственных качеств, мелкой моторики  и речи.</a:t>
            </a:r>
          </a:p>
        </p:txBody>
      </p:sp>
    </p:spTree>
    <p:extLst>
      <p:ext uri="{BB962C8B-B14F-4D97-AF65-F5344CB8AC3E}">
        <p14:creationId xmlns:p14="http://schemas.microsoft.com/office/powerpoint/2010/main" val="353926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" y="1484784"/>
            <a:ext cx="3751402" cy="499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546848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«Бильбоке»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используем для развития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ловкости и глазомера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-1" b="24636"/>
          <a:stretch>
            <a:fillRect/>
          </a:stretch>
        </p:blipFill>
        <p:spPr>
          <a:xfrm>
            <a:off x="5911302" y="214536"/>
            <a:ext cx="3053186" cy="429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46198"/>
            <a:ext cx="3312368" cy="401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10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" y="1196752"/>
            <a:ext cx="5762914" cy="55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19" cy="102636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FF0000"/>
                </a:solidFill>
              </a:rPr>
              <a:t>Атрибуты для дыхательной гимнастики.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6136" y="1015986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 раннем возрасте дыхание поверхностное.</a:t>
            </a:r>
          </a:p>
          <a:p>
            <a:r>
              <a:rPr lang="ru-RU" dirty="0">
                <a:solidFill>
                  <a:srgbClr val="FF0000"/>
                </a:solidFill>
              </a:rPr>
              <a:t>Задача: научить детей полному дыханию.</a:t>
            </a:r>
          </a:p>
          <a:p>
            <a:r>
              <a:rPr lang="ru-RU" dirty="0">
                <a:solidFill>
                  <a:srgbClr val="FF0000"/>
                </a:solidFill>
              </a:rPr>
              <a:t>Тренировать дыхание в игровой форме с </a:t>
            </a:r>
            <a:r>
              <a:rPr lang="ru-RU" dirty="0" err="1">
                <a:solidFill>
                  <a:srgbClr val="FF0000"/>
                </a:solidFill>
              </a:rPr>
              <a:t>помошью</a:t>
            </a:r>
            <a:r>
              <a:rPr lang="ru-RU" dirty="0">
                <a:solidFill>
                  <a:srgbClr val="FF0000"/>
                </a:solidFill>
              </a:rPr>
              <a:t> разных атрибутов.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82" y="3212976"/>
            <a:ext cx="335272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4427984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4464496" cy="576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968044" y="289157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«Султанчики»</a:t>
            </a:r>
          </a:p>
        </p:txBody>
      </p:sp>
    </p:spTree>
    <p:extLst>
      <p:ext uri="{BB962C8B-B14F-4D97-AF65-F5344CB8AC3E}">
        <p14:creationId xmlns:p14="http://schemas.microsoft.com/office/powerpoint/2010/main" val="3413769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8155" y="116632"/>
            <a:ext cx="8229600" cy="125272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Флажки и ленточки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7" y="1016651"/>
            <a:ext cx="4372955" cy="582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29669"/>
            <a:ext cx="4536504" cy="580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5761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283</TotalTime>
  <Words>225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Symbol</vt:lpstr>
      <vt:lpstr>Times New Roman</vt:lpstr>
      <vt:lpstr>Wingdings</vt:lpstr>
      <vt:lpstr>Волна</vt:lpstr>
      <vt:lpstr>Физкультурно-оздоровительный уголок гр. «Бусинка»</vt:lpstr>
      <vt:lpstr>Физкультурно – оздоровительный уголок служит удовлетворению потребности детей в движении и приобщению их к здоровому образу жизни.</vt:lpstr>
      <vt:lpstr>Дорожки здоровья и массажеры  для стоп – мы используем для профилактики плоскостопия  и закаливания детей.</vt:lpstr>
      <vt:lpstr>Презентация PowerPoint</vt:lpstr>
      <vt:lpstr>Презентация PowerPoint</vt:lpstr>
      <vt:lpstr>«Бильбоке» используем для развития ловкости и глазомера</vt:lpstr>
      <vt:lpstr>Атрибуты для дыхательной гимнастики.</vt:lpstr>
      <vt:lpstr>Презентация PowerPoint</vt:lpstr>
      <vt:lpstr>Флажки и ленточки</vt:lpstr>
      <vt:lpstr>Аэробол</vt:lpstr>
      <vt:lpstr>Веселый Боулинг</vt:lpstr>
      <vt:lpstr>Обручи</vt:lpstr>
      <vt:lpstr>Палочки-моталочки: Соревновательные игры,используем для эффективной тренировки мелкой моторики пальцев рук ,координации  и быстроты движении.</vt:lpstr>
      <vt:lpstr>Настольные игры</vt:lpstr>
      <vt:lpstr>Атрибуты для утренней гимнастики</vt:lpstr>
      <vt:lpstr>Картотеки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Мумиинат</dc:creator>
  <cp:lastModifiedBy>Невского Детский Сад</cp:lastModifiedBy>
  <cp:revision>30</cp:revision>
  <dcterms:created xsi:type="dcterms:W3CDTF">2025-11-05T10:37:58Z</dcterms:created>
  <dcterms:modified xsi:type="dcterms:W3CDTF">2025-11-25T11:37:11Z</dcterms:modified>
</cp:coreProperties>
</file>