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2" r:id="rId6"/>
    <p:sldId id="267" r:id="rId7"/>
    <p:sldId id="266" r:id="rId8"/>
    <p:sldId id="268" r:id="rId9"/>
    <p:sldId id="270" r:id="rId10"/>
    <p:sldId id="271" r:id="rId11"/>
    <p:sldId id="260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71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2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6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8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7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4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651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73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2D6B23-C698-4726-B1C8-E15B9AD799F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BB68AD-E44E-4534-9DE3-F3BE91380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080" y="2168434"/>
            <a:ext cx="9117874" cy="2639105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 в детском саду: Залог здорового развития</a:t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83" y="4124551"/>
            <a:ext cx="9144000" cy="1655762"/>
          </a:xfrm>
        </p:spPr>
        <p:txBody>
          <a:bodyPr/>
          <a:lstStyle/>
          <a:p>
            <a:r>
              <a:rPr lang="ru-RU" dirty="0"/>
              <a:t> Подготовили воспитатели: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Елисеева Дарья Константиновна</a:t>
            </a:r>
            <a:br>
              <a:rPr lang="ru-RU" dirty="0"/>
            </a:br>
            <a:r>
              <a:rPr lang="ru-RU" dirty="0"/>
              <a:t>Ибрагимова Мария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73403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656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Спортивные игры сделанные своими руками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088" y="3313273"/>
            <a:ext cx="4026887" cy="9530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«Бильбоке»</a:t>
            </a:r>
          </a:p>
        </p:txBody>
      </p:sp>
      <p:pic>
        <p:nvPicPr>
          <p:cNvPr id="8194" name="Picture 2" descr="https://sun9-31.userapi.com/s/v1/ig2/E3Jo63ouQq9vEwaFRHNv3ZUavLDXXoH39Qg96T59WmQ_THJjKtWD2agNJ7xYfX0USxbyu8UsUIK8WxDRXaCbhjWU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" y="1889760"/>
            <a:ext cx="3063240" cy="40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85.userapi.com/s/v1/ig2/HB9ujS8r59_sh_cO9zAMoq4F1-ix8ZnOT5Uxj-oRO0W5GmVxZJwOLhjycZR2ejba-ZPx9heJW968Qa2-pfANG4pr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35" y="1833032"/>
            <a:ext cx="3105786" cy="41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1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615" y="666206"/>
            <a:ext cx="10058400" cy="39319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Здоровье и радость движения, заложенные в дошкольном возрасте, станут надежной основой для успешной и активной жизни наших детей.</a:t>
            </a:r>
          </a:p>
          <a:p>
            <a:endParaRPr lang="ru-RU" dirty="0"/>
          </a:p>
        </p:txBody>
      </p:sp>
      <p:pic>
        <p:nvPicPr>
          <p:cNvPr id="9218" name="Picture 2" descr="https://sun9-47.userapi.com/s/v1/ig2/bzU7lodGk8CAFZFsjFy-yCFSFxFXF4HXTIQs-v3vYcBdqm-m6-FgTqHOdsKBc-TqNDKcs2dxVXlUCBDjKuxD2zmQ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" y="2046444"/>
            <a:ext cx="5121910" cy="384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55.userapi.com/s/v1/ig2/IJv91C6G2DNiW9-q77gWFMgNZUVORb-wctnyRbrEtS8kkwUuY21Q4IH8M8fpfPNPf9dLkwh0di4qxc7qebp7oOUc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40" y="2072638"/>
            <a:ext cx="5086985" cy="38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2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080" y="2625634"/>
            <a:ext cx="9117874" cy="2639105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9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такое физкультурный уголок?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9521" y="1301524"/>
            <a:ext cx="3848433" cy="2354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21" y="1371600"/>
            <a:ext cx="3848433" cy="2354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688" y="4046716"/>
            <a:ext cx="3848433" cy="2354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1586" y="4957832"/>
            <a:ext cx="3563007" cy="1323439"/>
          </a:xfrm>
          <a:prstGeom prst="rect">
            <a:avLst/>
          </a:prstGeom>
          <a:solidFill>
            <a:srgbClr val="F7F6F6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Регулярное обновление инвентаря для поддержания интереса и развития новых навыков.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94" y="74023"/>
            <a:ext cx="11547565" cy="1881051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Почему физкультурный уголок важен для детей?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176" y="1685108"/>
            <a:ext cx="10058400" cy="14935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Физическая активность — это не просто игры, это фундамент для полноценного развития ребенка. Физкультурный уголок обеспечивает необходимую среду для естественной потребности в движении.</a:t>
            </a:r>
          </a:p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35" y="2849562"/>
            <a:ext cx="80867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7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8377"/>
            <a:ext cx="10058400" cy="1099794"/>
          </a:xfrm>
        </p:spPr>
        <p:txBody>
          <a:bodyPr>
            <a:normAutofit fontScale="90000"/>
          </a:bodyPr>
          <a:lstStyle/>
          <a:p>
            <a:r>
              <a:rPr lang="ru-RU" dirty="0"/>
              <a:t>Спортивный уголок группы «Ручеёк»</a:t>
            </a:r>
          </a:p>
        </p:txBody>
      </p:sp>
      <p:pic>
        <p:nvPicPr>
          <p:cNvPr id="1028" name="Picture 4" descr="https://sun9-10.userapi.com/s/v1/ig2/19cJQGVAMISv5zl4j-YP3ViDGrl1I64QJM-hNf-h142q7ysHz47POHA4Y90RlziPOA1rZeHwgKm-jznaC7QlkYva.jpg?quality=95&amp;as=32x45,48x68,72x102,108x153,160x226,240x339,360x509,480x679,540x763,640x905,720x1018,1080x1527,1280x1809,1440x2036,1811x2560&amp;from=bu&amp;cs=1811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69" y="1044698"/>
            <a:ext cx="3898384" cy="551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61.userapi.com/s/v1/ig2/GO2FZT31ASA_DzI5NQYIIhY6hyiM-lTDul84JnPgRF4N3i0mBCYeUi1UXUDKhvCAl_21UZj72NbB_C_V_hLf8UCq.jpg?quality=95&amp;as=32x24,48x36,72x54,108x81,160x120,240x180,360x270,480x360,540x405,640x480,720x540,1080x810,1280x960,1440x1080,2560x1920&amp;from=bu&amp;cs=2560x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5" y="2328233"/>
            <a:ext cx="3272664" cy="24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un9-47.userapi.com/s/v1/ig2/bTCgy0h3WDdIQoK4qIQlA62mY_5lT6U7tykvmQR7Axw4UhkDFfG6MA90ZOPDA9GId6zpOE_fzRxPl9b0F7--V3k5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9" y="2390147"/>
            <a:ext cx="3516629" cy="26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0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un9-78.userapi.com/s/v1/ig2/qMonsQx377EgKMXU92AkmoWXnLGxktMwg-bGszcaHrdIacJOAKUnwuTCbbGnn5flFMw5wHKkZlntjqzGJ5Sj__Kt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8626" b="2604"/>
          <a:stretch/>
        </p:blipFill>
        <p:spPr bwMode="auto">
          <a:xfrm>
            <a:off x="361914" y="3778972"/>
            <a:ext cx="3334431" cy="26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656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Спортивные игры сделанные своими руками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0515" y="5385796"/>
            <a:ext cx="3589283" cy="7241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err="1"/>
              <a:t>Кольцеброс</a:t>
            </a:r>
            <a:r>
              <a:rPr lang="ru-RU" sz="2400" b="1" dirty="0"/>
              <a:t> «Ёжик»</a:t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s://sun9-88.userapi.com/s/v1/ig2/0Ug8hxXSkVUEqEc6Z9bLwubWiGjEDplJL6YTSiSOJ08JPZ_4Zfux9j2FVBktLHUnWZtlCbEsvR18PKG4zpvJ0LvA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10548" r="12114" b="10679"/>
          <a:stretch/>
        </p:blipFill>
        <p:spPr bwMode="auto">
          <a:xfrm>
            <a:off x="8197402" y="3781586"/>
            <a:ext cx="3585725" cy="26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61.userapi.com/s/v1/ig2/GO2FZT31ASA_DzI5NQYIIhY6hyiM-lTDul84JnPgRF4N3i0mBCYeUi1UXUDKhvCAl_21UZj72NbB_C_V_hLf8UCq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62" y="1916962"/>
            <a:ext cx="3970714" cy="29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7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656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Спортивные игры сделанные своими руками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7096" y="3313273"/>
            <a:ext cx="4026887" cy="9530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Забрось колечко «Петрушка - игрушка»</a:t>
            </a:r>
          </a:p>
        </p:txBody>
      </p:sp>
      <p:pic>
        <p:nvPicPr>
          <p:cNvPr id="4098" name="Picture 2" descr="https://sun9-20.userapi.com/s/v1/ig2/VCeYb9rFkl_b4l3rsXIpvOKAdHm699ujY-t725FDhymZ8W1-d2FJ0cQQTHwimjMoSPghd3geuDtF0CsKqUxoPyer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3" y="1687816"/>
            <a:ext cx="3351213" cy="44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84.userapi.com/s/v1/ig2/RR3JK5aNMHwmKq1hyR0gQ3RK9KtlyRDQx1km3nnukURBUkKzFSQbzgPgVBlnvu5esxrNGHMOUX_duS3vAvSfY9C0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55" y="1687816"/>
            <a:ext cx="3351213" cy="44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1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656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Спортивные игры сделанные своими руками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0515" y="5385796"/>
            <a:ext cx="4026887" cy="95301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/>
              <a:t>Попади в цель </a:t>
            </a:r>
            <a:br>
              <a:rPr lang="ru-RU" sz="2400" b="1" dirty="0"/>
            </a:br>
            <a:r>
              <a:rPr lang="ru-RU" sz="2400" b="1" dirty="0"/>
              <a:t>«Накорми поросёнка», «Накорми лягушонка»</a:t>
            </a:r>
            <a:endParaRPr lang="ru-RU" dirty="0"/>
          </a:p>
        </p:txBody>
      </p:sp>
      <p:pic>
        <p:nvPicPr>
          <p:cNvPr id="3074" name="Picture 2" descr="https://sun9-68.userapi.com/s/v1/ig2/jrEFan5C9uBs6RB4UHxG5-Yox7qmIo-eJE9J_NZT901i3wXD4KrQ3vpCw9vcHU6yCwrC60X6GkOEkXJJEEiAvjHk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/>
          <a:stretch/>
        </p:blipFill>
        <p:spPr bwMode="auto">
          <a:xfrm>
            <a:off x="9038907" y="1849229"/>
            <a:ext cx="2709545" cy="33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8.userapi.com/s/v1/ig2/AROZuZcQNN0bdw1ejLo-dhaPgUpFDJ9U1kWjuMW8DkPHAzhEO37HWyYzLBYaG8U--gG_AbzpRP8Shf50uiEmhexL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9604"/>
          <a:stretch/>
        </p:blipFill>
        <p:spPr bwMode="auto">
          <a:xfrm>
            <a:off x="590309" y="1924285"/>
            <a:ext cx="2771338" cy="32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7.userapi.com/s/v1/ig2/bTCgy0h3WDdIQoK4qIQlA62mY_5lT6U7tykvmQR7Axw4UhkDFfG6MA90ZOPDA9GId6zpOE_fzRxPl9b0F7--V3k5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30" y="1967313"/>
            <a:ext cx="4187189" cy="31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0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656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Спортивные игры сделанные своими руками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088" y="3313273"/>
            <a:ext cx="4026887" cy="9530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/>
              <a:t>Нейро</a:t>
            </a:r>
            <a:r>
              <a:rPr lang="ru-RU" sz="2400" b="1" dirty="0"/>
              <a:t>-дорожка «Пяточки-ладошки»</a:t>
            </a:r>
          </a:p>
        </p:txBody>
      </p:sp>
      <p:pic>
        <p:nvPicPr>
          <p:cNvPr id="5122" name="Picture 2" descr="https://sun9-27.userapi.com/s/v1/ig2/11CCa920gUNbfewRNgQOLOMugDwXMSoaPJW8G-iMErUASDWZMyEqgRAVeDqzYT8hHhOuoDos32aPnBOPqIpEg68l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t="16302" b="15626"/>
          <a:stretch>
            <a:fillRect/>
          </a:stretch>
        </p:blipFill>
        <p:spPr bwMode="auto">
          <a:xfrm>
            <a:off x="347890" y="1900307"/>
            <a:ext cx="4026886" cy="40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4.userapi.com/s/v1/ig2/0tCa4BPbpdTOUdfLuZV_762HEm2eHFx6tAK2xPMrh8qbwU6QJ9yc6OHPKNkuAhXdcKiHwgYU8CHvtU1Cln-hXDTU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1708256"/>
            <a:ext cx="3410585" cy="45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4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656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Спортивные игры сделанные своими руками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924" y="5364958"/>
            <a:ext cx="4026887" cy="9530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/>
              <a:t>Моталочки</a:t>
            </a:r>
            <a:br>
              <a:rPr lang="ru-RU" sz="2400" b="1" dirty="0"/>
            </a:br>
            <a:r>
              <a:rPr lang="ru-RU" sz="2400" b="1" dirty="0"/>
              <a:t>«Кошки-мышки»</a:t>
            </a:r>
            <a:endParaRPr lang="ru-RU" dirty="0"/>
          </a:p>
        </p:txBody>
      </p:sp>
      <p:pic>
        <p:nvPicPr>
          <p:cNvPr id="6146" name="Picture 2" descr="https://sun9-70.userapi.com/s/v1/ig2/p9GnuPN_tB4XWhwff2-qYmu9TdZQEgSdOfAzFgq2pUAoNFlaWtYe4TFNbY0J24orhM4oSVssBmjibmT8pYKApG3p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" y="2015595"/>
            <a:ext cx="2800985" cy="37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17.userapi.com/s/v1/ig2/X62e7XSSm3OjBSmoiwuUKRGsuEdsiIQz_8_Z5c8EXt_XQXhK2RCb6AbDMPEcwi5oLz6Sl_s3yJmk5SEJRTmW9FPy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95" y="1845868"/>
            <a:ext cx="2928280" cy="390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52.userapi.com/s/v1/ig2/CvJTMOaBeruWy5fKEglTTv3VUdVCWJssbAtfXdsc8Ok2pJTE98vA_n_hQYEiIwNTZc_Z6SO7MerueCO_5uvXMU6G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5" r="7766" b="12289"/>
          <a:stretch/>
        </p:blipFill>
        <p:spPr bwMode="auto">
          <a:xfrm>
            <a:off x="4392295" y="2137516"/>
            <a:ext cx="3002147" cy="322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99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183</TotalTime>
  <Words>170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Garamond</vt:lpstr>
      <vt:lpstr>Monotype Corsiva</vt:lpstr>
      <vt:lpstr>Times New Roman</vt:lpstr>
      <vt:lpstr>Савон</vt:lpstr>
      <vt:lpstr>Физкультурный уголок в детском саду: Залог здорового развития </vt:lpstr>
      <vt:lpstr>Что такое физкультурный уголок?</vt:lpstr>
      <vt:lpstr>Почему физкультурный уголок важен для детей?</vt:lpstr>
      <vt:lpstr>Спортивный уголок группы «Ручеёк»</vt:lpstr>
      <vt:lpstr>Спортивные игры сделанные своими руками</vt:lpstr>
      <vt:lpstr>Спортивные игры сделанные своими руками</vt:lpstr>
      <vt:lpstr>Спортивные игры сделанные своими руками</vt:lpstr>
      <vt:lpstr>Спортивные игры сделанные своими руками</vt:lpstr>
      <vt:lpstr>Спортивные игры сделанные своими руками</vt:lpstr>
      <vt:lpstr>Спортивные игры сделанные своими руками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Физкультурный уголок в детском саду: Залог здорового развития</dc:title>
  <dc:creator>Mary</dc:creator>
  <cp:lastModifiedBy>Невского Детский Сад</cp:lastModifiedBy>
  <cp:revision>13</cp:revision>
  <dcterms:created xsi:type="dcterms:W3CDTF">2025-11-10T11:05:38Z</dcterms:created>
  <dcterms:modified xsi:type="dcterms:W3CDTF">2025-11-18T11:42:29Z</dcterms:modified>
</cp:coreProperties>
</file>