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304" r:id="rId3"/>
    <p:sldId id="289" r:id="rId4"/>
    <p:sldId id="258" r:id="rId5"/>
    <p:sldId id="311" r:id="rId6"/>
    <p:sldId id="316" r:id="rId7"/>
    <p:sldId id="318" r:id="rId8"/>
    <p:sldId id="313" r:id="rId9"/>
    <p:sldId id="302" r:id="rId10"/>
    <p:sldId id="286" r:id="rId11"/>
    <p:sldId id="314" r:id="rId12"/>
    <p:sldId id="307" r:id="rId13"/>
    <p:sldId id="278" r:id="rId14"/>
    <p:sldId id="284" r:id="rId15"/>
    <p:sldId id="305" r:id="rId16"/>
    <p:sldId id="317" r:id="rId17"/>
    <p:sldId id="308" r:id="rId18"/>
    <p:sldId id="31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1304" autoAdjust="0"/>
  </p:normalViewPr>
  <p:slideViewPr>
    <p:cSldViewPr snapToGrid="0">
      <p:cViewPr varScale="1">
        <p:scale>
          <a:sx n="112" d="100"/>
          <a:sy n="112" d="100"/>
        </p:scale>
        <p:origin x="14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93940-5195-4A8A-BE31-864C98104B83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6FC52-A090-4CAF-AFF1-ACD8066DEA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51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3396" y="1945377"/>
            <a:ext cx="365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07586" y="157081"/>
            <a:ext cx="68675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портивный уголок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старшей группы «Мотылёк»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3556" y="4974165"/>
            <a:ext cx="4572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Воспитатели: Роденкова С.Н.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Старовойтова О.Е.</a:t>
            </a:r>
          </a:p>
        </p:txBody>
      </p:sp>
      <p:pic>
        <p:nvPicPr>
          <p:cNvPr id="19458" name="Picture 2" descr="http://detsad-katusha.ru/wp-content/uploads/2015/06/3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01993" y="1972569"/>
            <a:ext cx="4777225" cy="298158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963176" y="1335505"/>
            <a:ext cx="45719" cy="55399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2110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009" y="1404595"/>
            <a:ext cx="318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3947" y="336885"/>
            <a:ext cx="68219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3632" y="1696453"/>
            <a:ext cx="6771827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96898" y="577673"/>
            <a:ext cx="67778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профилактики плоскостопия и развития мелкой моторики рук: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Массажные коврики, бросовый материал, мешочки с различными материалами, палочки –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маталочки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04" y="2087577"/>
            <a:ext cx="2113822" cy="2113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31" y="2087577"/>
            <a:ext cx="2113822" cy="2113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40" y="4264753"/>
            <a:ext cx="2203466" cy="22034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5148" y="3897510"/>
            <a:ext cx="2203464" cy="29379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4772" y="2636657"/>
            <a:ext cx="2212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Д/и «Угадай на ощупь»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6158" y="6445480"/>
            <a:ext cx="1983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Массажные коврики</a:t>
            </a: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2110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009" y="1404595"/>
            <a:ext cx="318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3947" y="336885"/>
            <a:ext cx="68219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3632" y="1696453"/>
            <a:ext cx="6771827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34" y="559256"/>
            <a:ext cx="2106525" cy="2808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35" y="559190"/>
            <a:ext cx="2978642" cy="28087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34" y="3576118"/>
            <a:ext cx="2675299" cy="26752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78" y="3576117"/>
            <a:ext cx="2675299" cy="26752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66269" y="166361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Ловишки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300122297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9753" y="521481"/>
            <a:ext cx="76262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009" y="1753386"/>
            <a:ext cx="318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25" y="898563"/>
            <a:ext cx="2690769" cy="2690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95" y="898562"/>
            <a:ext cx="2690770" cy="2690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20" y="3817162"/>
            <a:ext cx="2690770" cy="2690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1524" y="213305"/>
            <a:ext cx="3930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Д/и «Палочки – </a:t>
            </a:r>
            <a:r>
              <a:rPr lang="ru-RU" sz="2400" dirty="0" err="1"/>
              <a:t>моталочки</a:t>
            </a:r>
            <a:r>
              <a:rPr lang="ru-RU" sz="2400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9753" y="521481"/>
            <a:ext cx="76262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009" y="1753386"/>
            <a:ext cx="318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61309" y="270740"/>
            <a:ext cx="5689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игр и упражнений с прыжками: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Скакалки, обручи, шнуры, бруски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19" y="1209152"/>
            <a:ext cx="1794356" cy="2488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85" y="1209152"/>
            <a:ext cx="2488382" cy="24883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38" y="3804949"/>
            <a:ext cx="2370537" cy="2370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98" y="3804949"/>
            <a:ext cx="3160716" cy="237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9753" y="521481"/>
            <a:ext cx="76262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009" y="1753386"/>
            <a:ext cx="318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67145" y="522280"/>
            <a:ext cx="677787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игр и упражнений с бросанием, ловлей, метанием:</a:t>
            </a:r>
          </a:p>
          <a:p>
            <a:pPr algn="ctr"/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Кольцеброс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мячи разных размеров, корзина и обручи для игр с бросанием на меткость, кегли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45" y="2553529"/>
            <a:ext cx="1409377" cy="2505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33" y="2553529"/>
            <a:ext cx="2527394" cy="2527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6" y="2553529"/>
            <a:ext cx="2575711" cy="257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8607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37" y="559188"/>
            <a:ext cx="2727219" cy="2727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765" y="559189"/>
            <a:ext cx="2045413" cy="2727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29" y="3429000"/>
            <a:ext cx="3094022" cy="309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8607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758075" y="177235"/>
            <a:ext cx="7886700" cy="1325563"/>
          </a:xfrm>
        </p:spPr>
        <p:txBody>
          <a:bodyPr/>
          <a:lstStyle/>
          <a:p>
            <a:r>
              <a:rPr lang="ru-RU" b="1" dirty="0"/>
              <a:t>Зрительная гимнастика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3253" y="417807"/>
            <a:ext cx="1954182" cy="34741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94" y="3256765"/>
            <a:ext cx="1683969" cy="29937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42" y="3256765"/>
            <a:ext cx="1683969" cy="29937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17" y="3256764"/>
            <a:ext cx="1683969" cy="29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8103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81929" y="309410"/>
            <a:ext cx="5782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38607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91007" y="7115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55059" y="1720329"/>
            <a:ext cx="3274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337" y="1040222"/>
            <a:ext cx="1979314" cy="26390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21" y="3825342"/>
            <a:ext cx="2693431" cy="2693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02" y="1040221"/>
            <a:ext cx="2067971" cy="2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38607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91007" y="7115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55059" y="1720329"/>
            <a:ext cx="3274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64" y="848742"/>
            <a:ext cx="2625346" cy="26253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64" y="3611241"/>
            <a:ext cx="2625346" cy="26253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73" y="848742"/>
            <a:ext cx="2625346" cy="26253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26473" y="3611241"/>
            <a:ext cx="2625346" cy="262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36031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0296" y="491456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1155" y="1998483"/>
            <a:ext cx="7164371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72533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0578" y="541867"/>
            <a:ext cx="8195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59467" y="2652888"/>
            <a:ext cx="5746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44978" y="936979"/>
            <a:ext cx="7168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53544" y="1888198"/>
            <a:ext cx="77728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9411" y="661737"/>
            <a:ext cx="7423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441818" y="223933"/>
            <a:ext cx="43001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Вам представить мы хотим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Уголок спортивный!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Хочешь ты здоровым быть?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Двигайся активно!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b="2608"/>
          <a:stretch/>
        </p:blipFill>
        <p:spPr>
          <a:xfrm>
            <a:off x="2712016" y="1854511"/>
            <a:ext cx="3183308" cy="2079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41" y="1854511"/>
            <a:ext cx="2354619" cy="4185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93" y="3999396"/>
            <a:ext cx="3562036" cy="20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6018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3396" y="1945377"/>
            <a:ext cx="365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03158" y="105891"/>
            <a:ext cx="7940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 девиз</a:t>
            </a:r>
          </a:p>
          <a:p>
            <a:pPr algn="ctr"/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8312" y="5215467"/>
            <a:ext cx="345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963176" y="1335505"/>
            <a:ext cx="45719" cy="55399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9110" r="9164" b="37954"/>
          <a:stretch/>
        </p:blipFill>
        <p:spPr>
          <a:xfrm>
            <a:off x="3999798" y="1057079"/>
            <a:ext cx="2381538" cy="28851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2345" y="3942266"/>
            <a:ext cx="71975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 Cyr" panose="020B7200000000000000" pitchFamily="34" charset="0"/>
              </a:rPr>
              <a:t>Со спортом дружить – </a:t>
            </a:r>
          </a:p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 Cyr" panose="020B7200000000000000" pitchFamily="34" charset="0"/>
              </a:rPr>
              <a:t>Здоровыми быть!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9411" y="661737"/>
            <a:ext cx="7423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616668" y="104775"/>
            <a:ext cx="7886700" cy="1325563"/>
          </a:xfrm>
        </p:spPr>
        <p:txBody>
          <a:bodyPr/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Цель и задачи: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idx="1"/>
          </p:nvPr>
        </p:nvSpPr>
        <p:spPr>
          <a:xfrm>
            <a:off x="2377162" y="1055448"/>
            <a:ext cx="3868340" cy="823912"/>
          </a:xfrm>
        </p:spPr>
        <p:txBody>
          <a:bodyPr/>
          <a:lstStyle/>
          <a:p>
            <a:r>
              <a:rPr lang="ru-RU" dirty="0"/>
              <a:t>Цель: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half" idx="2"/>
          </p:nvPr>
        </p:nvSpPr>
        <p:spPr>
          <a:xfrm>
            <a:off x="2017794" y="1879360"/>
            <a:ext cx="3408860" cy="3684588"/>
          </a:xfrm>
        </p:spPr>
        <p:txBody>
          <a:bodyPr>
            <a:normAutofit fontScale="92500" lnSpcReduction="10000"/>
          </a:bodyPr>
          <a:lstStyle/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Создание условий для повышения двигательной активности детей, развитие физических качеств, формирование двигательных умений и навыков, воспитание потребности в самостоятельных занятиях физическими упражнениями</a:t>
            </a:r>
            <a:r>
              <a:rPr lang="ru-RU" sz="2400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3"/>
          </p:nvPr>
        </p:nvSpPr>
        <p:spPr>
          <a:xfrm>
            <a:off x="5727545" y="1055448"/>
            <a:ext cx="3887391" cy="823912"/>
          </a:xfrm>
        </p:spPr>
        <p:txBody>
          <a:bodyPr/>
          <a:lstStyle/>
          <a:p>
            <a:r>
              <a:rPr lang="ru-RU" dirty="0"/>
              <a:t>Задачи: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quarter" idx="4"/>
          </p:nvPr>
        </p:nvSpPr>
        <p:spPr>
          <a:xfrm>
            <a:off x="5334363" y="1879360"/>
            <a:ext cx="3547087" cy="3684588"/>
          </a:xfrm>
        </p:spPr>
        <p:txBody>
          <a:bodyPr>
            <a:normAutofit fontScale="47500" lnSpcReduction="20000"/>
          </a:bodyPr>
          <a:lstStyle/>
          <a:p>
            <a:r>
              <a:rPr lang="ru-RU" sz="4500" dirty="0">
                <a:solidFill>
                  <a:srgbClr val="002060"/>
                </a:solidFill>
                <a:cs typeface="Times New Roman" pitchFamily="18" charset="0"/>
              </a:rPr>
              <a:t>сохранение и укрепление физического и психического здоровья детей;</a:t>
            </a:r>
          </a:p>
          <a:p>
            <a:r>
              <a:rPr lang="ru-RU" sz="4500" dirty="0">
                <a:solidFill>
                  <a:srgbClr val="002060"/>
                </a:solidFill>
                <a:cs typeface="Times New Roman" pitchFamily="18" charset="0"/>
              </a:rPr>
              <a:t>воспитание культурно-гигиенических навыков;</a:t>
            </a:r>
          </a:p>
          <a:p>
            <a:r>
              <a:rPr lang="ru-RU" sz="4500" dirty="0">
                <a:solidFill>
                  <a:srgbClr val="002060"/>
                </a:solidFill>
                <a:cs typeface="Times New Roman" pitchFamily="18" charset="0"/>
              </a:rPr>
              <a:t>формирование первичных представлений о здоровом образе жизни.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9411" y="661737"/>
            <a:ext cx="7423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90057" y="387408"/>
            <a:ext cx="7053943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Комплектация спортивного уголка: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Теоретический материал: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картотеки подвижных игр, малоподвижных игр, физкультминуток, утренней  гимнастики, гимнастики после дневного сна, считалок;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иллюстрированный материал по зимним и летним видам спорта;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символика по истории Олимпийского движения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r="19901"/>
          <a:stretch/>
        </p:blipFill>
        <p:spPr>
          <a:xfrm rot="5400000">
            <a:off x="2197867" y="3457388"/>
            <a:ext cx="2843078" cy="21507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r="14059"/>
          <a:stretch/>
        </p:blipFill>
        <p:spPr>
          <a:xfrm>
            <a:off x="4878199" y="3111230"/>
            <a:ext cx="3813292" cy="28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9411" y="661737"/>
            <a:ext cx="7423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7"/>
          <a:stretch/>
        </p:blipFill>
        <p:spPr>
          <a:xfrm>
            <a:off x="2269278" y="1703153"/>
            <a:ext cx="2971920" cy="16198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78" y="3502548"/>
            <a:ext cx="3781416" cy="21270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0"/>
          <a:stretch/>
        </p:blipFill>
        <p:spPr>
          <a:xfrm rot="16200000">
            <a:off x="5974959" y="508693"/>
            <a:ext cx="1812129" cy="28568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2"/>
          <a:stretch/>
        </p:blipFill>
        <p:spPr>
          <a:xfrm rot="16200000">
            <a:off x="5603684" y="3637405"/>
            <a:ext cx="3390890" cy="215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81416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9411" y="661737"/>
            <a:ext cx="7423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 t="931" r="8342"/>
          <a:stretch/>
        </p:blipFill>
        <p:spPr>
          <a:xfrm rot="16200000">
            <a:off x="2675713" y="756017"/>
            <a:ext cx="3024750" cy="21078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4792"/>
          <a:stretch/>
        </p:blipFill>
        <p:spPr>
          <a:xfrm rot="16200000">
            <a:off x="5603049" y="759531"/>
            <a:ext cx="3026589" cy="21026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4" r="5562"/>
          <a:stretch/>
        </p:blipFill>
        <p:spPr>
          <a:xfrm rot="16200000">
            <a:off x="3090305" y="3810678"/>
            <a:ext cx="2959330" cy="21078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" b="7723"/>
          <a:stretch/>
        </p:blipFill>
        <p:spPr>
          <a:xfrm>
            <a:off x="5777484" y="3384919"/>
            <a:ext cx="1854342" cy="295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5003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62341" y="674094"/>
            <a:ext cx="7423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277163" y="-380505"/>
            <a:ext cx="673683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Игры дидактические о спорте:</a:t>
            </a:r>
            <a:r>
              <a:rPr kumimoji="0" lang="ru-RU" sz="2800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игры, парные картинки, лото, домино, лабиринт, разрезные картинки,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игры с фишками, спортивные настольные игры</a:t>
            </a:r>
            <a:endParaRPr kumimoji="0" lang="ru-RU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05" y="1429893"/>
            <a:ext cx="2467984" cy="2467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92" y="1417783"/>
            <a:ext cx="2424295" cy="2424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04" y="3955243"/>
            <a:ext cx="2467985" cy="2467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92" y="3955243"/>
            <a:ext cx="2467985" cy="246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03582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62341" y="674094"/>
            <a:ext cx="7423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396235" y="374523"/>
            <a:ext cx="628958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подвижных и малоподвижных игр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65" y="1717521"/>
            <a:ext cx="2203028" cy="2203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12" y="1703153"/>
            <a:ext cx="2198890" cy="21988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89" y="1703152"/>
            <a:ext cx="2198891" cy="21988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12" y="4156641"/>
            <a:ext cx="2196305" cy="219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1263</TotalTime>
  <Words>308</Words>
  <Application>Microsoft Office PowerPoint</Application>
  <PresentationFormat>Экран (4:3)</PresentationFormat>
  <Paragraphs>85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Bookman Old Style Cyr</vt:lpstr>
      <vt:lpstr>Calibri</vt:lpstr>
      <vt:lpstr>Calibri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Цель и задачи: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Зрительная гимнастика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Невского Детский Сад</cp:lastModifiedBy>
  <cp:revision>135</cp:revision>
  <dcterms:created xsi:type="dcterms:W3CDTF">2013-11-19T05:52:05Z</dcterms:created>
  <dcterms:modified xsi:type="dcterms:W3CDTF">2025-12-04T11:27:23Z</dcterms:modified>
</cp:coreProperties>
</file>